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sldIdLst>
    <p:sldId id="256" r:id="rId2"/>
    <p:sldId id="329" r:id="rId3"/>
    <p:sldId id="321" r:id="rId4"/>
    <p:sldId id="363" r:id="rId5"/>
    <p:sldId id="367" r:id="rId6"/>
    <p:sldId id="332" r:id="rId7"/>
    <p:sldId id="344" r:id="rId8"/>
    <p:sldId id="333" r:id="rId9"/>
    <p:sldId id="259" r:id="rId10"/>
    <p:sldId id="330" r:id="rId11"/>
    <p:sldId id="331" r:id="rId12"/>
    <p:sldId id="345" r:id="rId13"/>
    <p:sldId id="347" r:id="rId14"/>
    <p:sldId id="334" r:id="rId15"/>
    <p:sldId id="335" r:id="rId16"/>
    <p:sldId id="337" r:id="rId17"/>
    <p:sldId id="336" r:id="rId18"/>
    <p:sldId id="338" r:id="rId19"/>
    <p:sldId id="339" r:id="rId20"/>
    <p:sldId id="340" r:id="rId21"/>
    <p:sldId id="342" r:id="rId22"/>
    <p:sldId id="341" r:id="rId23"/>
    <p:sldId id="343" r:id="rId24"/>
    <p:sldId id="346" r:id="rId25"/>
    <p:sldId id="366" r:id="rId26"/>
    <p:sldId id="26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8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288BB9-33C1-481E-AB7B-6C437E824A56}" v="68" dt="2024-04-16T06:10:20.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327"/>
  </p:normalViewPr>
  <p:slideViewPr>
    <p:cSldViewPr snapToGrid="0" snapToObjects="1">
      <p:cViewPr varScale="1">
        <p:scale>
          <a:sx n="86" d="100"/>
          <a:sy n="86" d="100"/>
        </p:scale>
        <p:origin x="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 C. Weber" userId="0318f576-8775-48b8-beea-e2f8b53d00f8" providerId="ADAL" clId="{CD288BB9-33C1-481E-AB7B-6C437E824A56}"/>
    <pc:docChg chg="undo custSel addSld modSld sldOrd">
      <pc:chgData name="Don C. Weber" userId="0318f576-8775-48b8-beea-e2f8b53d00f8" providerId="ADAL" clId="{CD288BB9-33C1-481E-AB7B-6C437E824A56}" dt="2024-04-22T14:46:22.346" v="2011" actId="20577"/>
      <pc:docMkLst>
        <pc:docMk/>
      </pc:docMkLst>
      <pc:sldChg chg="addSp modSp">
        <pc:chgData name="Don C. Weber" userId="0318f576-8775-48b8-beea-e2f8b53d00f8" providerId="ADAL" clId="{CD288BB9-33C1-481E-AB7B-6C437E824A56}" dt="2024-04-02T19:19:20.267" v="1227"/>
        <pc:sldMkLst>
          <pc:docMk/>
          <pc:sldMk cId="3468484348" sldId="321"/>
        </pc:sldMkLst>
        <pc:graphicFrameChg chg="add mod">
          <ac:chgData name="Don C. Weber" userId="0318f576-8775-48b8-beea-e2f8b53d00f8" providerId="ADAL" clId="{CD288BB9-33C1-481E-AB7B-6C437E824A56}" dt="2024-04-02T19:19:20.267" v="1227"/>
          <ac:graphicFrameMkLst>
            <pc:docMk/>
            <pc:sldMk cId="3468484348" sldId="321"/>
            <ac:graphicFrameMk id="8" creationId="{12550A04-5929-5F18-9AE4-A2CDD751AEE5}"/>
          </ac:graphicFrameMkLst>
        </pc:graphicFrameChg>
        <pc:graphicFrameChg chg="add mod">
          <ac:chgData name="Don C. Weber" userId="0318f576-8775-48b8-beea-e2f8b53d00f8" providerId="ADAL" clId="{CD288BB9-33C1-481E-AB7B-6C437E824A56}" dt="2024-04-02T19:19:20.267" v="1227"/>
          <ac:graphicFrameMkLst>
            <pc:docMk/>
            <pc:sldMk cId="3468484348" sldId="321"/>
            <ac:graphicFrameMk id="9" creationId="{2EA5C218-BD38-D9C6-7388-141359F3275C}"/>
          </ac:graphicFrameMkLst>
        </pc:graphicFrameChg>
        <pc:graphicFrameChg chg="add mod">
          <ac:chgData name="Don C. Weber" userId="0318f576-8775-48b8-beea-e2f8b53d00f8" providerId="ADAL" clId="{CD288BB9-33C1-481E-AB7B-6C437E824A56}" dt="2024-04-02T19:19:20.267" v="1227"/>
          <ac:graphicFrameMkLst>
            <pc:docMk/>
            <pc:sldMk cId="3468484348" sldId="321"/>
            <ac:graphicFrameMk id="10" creationId="{508DECD6-04DE-BB8F-2EFA-C6C35C562C4C}"/>
          </ac:graphicFrameMkLst>
        </pc:graphicFrameChg>
        <pc:graphicFrameChg chg="add mod">
          <ac:chgData name="Don C. Weber" userId="0318f576-8775-48b8-beea-e2f8b53d00f8" providerId="ADAL" clId="{CD288BB9-33C1-481E-AB7B-6C437E824A56}" dt="2024-04-02T19:19:20.267" v="1227"/>
          <ac:graphicFrameMkLst>
            <pc:docMk/>
            <pc:sldMk cId="3468484348" sldId="321"/>
            <ac:graphicFrameMk id="11" creationId="{41B00FD5-5153-AE0A-7270-A98F9C5DFF8F}"/>
          </ac:graphicFrameMkLst>
        </pc:graphicFrameChg>
        <pc:graphicFrameChg chg="add mod">
          <ac:chgData name="Don C. Weber" userId="0318f576-8775-48b8-beea-e2f8b53d00f8" providerId="ADAL" clId="{CD288BB9-33C1-481E-AB7B-6C437E824A56}" dt="2024-04-02T19:19:20.267" v="1227"/>
          <ac:graphicFrameMkLst>
            <pc:docMk/>
            <pc:sldMk cId="3468484348" sldId="321"/>
            <ac:graphicFrameMk id="12" creationId="{ED088D8D-3BD2-3175-2962-80A6AA29406B}"/>
          </ac:graphicFrameMkLst>
        </pc:graphicFrameChg>
        <pc:graphicFrameChg chg="add mod">
          <ac:chgData name="Don C. Weber" userId="0318f576-8775-48b8-beea-e2f8b53d00f8" providerId="ADAL" clId="{CD288BB9-33C1-481E-AB7B-6C437E824A56}" dt="2024-04-02T19:19:20.267" v="1227"/>
          <ac:graphicFrameMkLst>
            <pc:docMk/>
            <pc:sldMk cId="3468484348" sldId="321"/>
            <ac:graphicFrameMk id="13" creationId="{685CCDD0-049C-6E32-C309-6588C5FF9D18}"/>
          </ac:graphicFrameMkLst>
        </pc:graphicFrameChg>
        <pc:graphicFrameChg chg="add mod">
          <ac:chgData name="Don C. Weber" userId="0318f576-8775-48b8-beea-e2f8b53d00f8" providerId="ADAL" clId="{CD288BB9-33C1-481E-AB7B-6C437E824A56}" dt="2024-04-02T19:19:20.267" v="1227"/>
          <ac:graphicFrameMkLst>
            <pc:docMk/>
            <pc:sldMk cId="3468484348" sldId="321"/>
            <ac:graphicFrameMk id="14" creationId="{11441DFE-0AC5-5606-09E9-CB0F7C51CC68}"/>
          </ac:graphicFrameMkLst>
        </pc:graphicFrameChg>
        <pc:graphicFrameChg chg="add mod">
          <ac:chgData name="Don C. Weber" userId="0318f576-8775-48b8-beea-e2f8b53d00f8" providerId="ADAL" clId="{CD288BB9-33C1-481E-AB7B-6C437E824A56}" dt="2024-04-02T19:19:20.267" v="1227"/>
          <ac:graphicFrameMkLst>
            <pc:docMk/>
            <pc:sldMk cId="3468484348" sldId="321"/>
            <ac:graphicFrameMk id="15" creationId="{176E49AC-1A17-9691-71A8-69EFE8CD9F9D}"/>
          </ac:graphicFrameMkLst>
        </pc:graphicFrameChg>
        <pc:picChg chg="add mod">
          <ac:chgData name="Don C. Weber" userId="0318f576-8775-48b8-beea-e2f8b53d00f8" providerId="ADAL" clId="{CD288BB9-33C1-481E-AB7B-6C437E824A56}" dt="2024-04-02T19:19:20.267" v="1227"/>
          <ac:picMkLst>
            <pc:docMk/>
            <pc:sldMk cId="3468484348" sldId="321"/>
            <ac:picMk id="7" creationId="{628F0029-79B9-B5E1-7276-5A42F23101FB}"/>
          </ac:picMkLst>
        </pc:picChg>
      </pc:sldChg>
      <pc:sldChg chg="modSp mod">
        <pc:chgData name="Don C. Weber" userId="0318f576-8775-48b8-beea-e2f8b53d00f8" providerId="ADAL" clId="{CD288BB9-33C1-481E-AB7B-6C437E824A56}" dt="2024-04-02T20:26:49.187" v="1229" actId="27636"/>
        <pc:sldMkLst>
          <pc:docMk/>
          <pc:sldMk cId="4134086978" sldId="329"/>
        </pc:sldMkLst>
        <pc:spChg chg="mod">
          <ac:chgData name="Don C. Weber" userId="0318f576-8775-48b8-beea-e2f8b53d00f8" providerId="ADAL" clId="{CD288BB9-33C1-481E-AB7B-6C437E824A56}" dt="2024-04-02T20:26:49.187" v="1229" actId="27636"/>
          <ac:spMkLst>
            <pc:docMk/>
            <pc:sldMk cId="4134086978" sldId="329"/>
            <ac:spMk id="7" creationId="{C2E493D4-5C45-ED46-97E9-7494A4D55327}"/>
          </ac:spMkLst>
        </pc:spChg>
      </pc:sldChg>
      <pc:sldChg chg="modSp mod">
        <pc:chgData name="Don C. Weber" userId="0318f576-8775-48b8-beea-e2f8b53d00f8" providerId="ADAL" clId="{CD288BB9-33C1-481E-AB7B-6C437E824A56}" dt="2024-04-14T17:34:01.288" v="1515" actId="313"/>
        <pc:sldMkLst>
          <pc:docMk/>
          <pc:sldMk cId="1303385220" sldId="332"/>
        </pc:sldMkLst>
        <pc:spChg chg="mod">
          <ac:chgData name="Don C. Weber" userId="0318f576-8775-48b8-beea-e2f8b53d00f8" providerId="ADAL" clId="{CD288BB9-33C1-481E-AB7B-6C437E824A56}" dt="2024-04-14T17:34:01.288" v="1515" actId="313"/>
          <ac:spMkLst>
            <pc:docMk/>
            <pc:sldMk cId="1303385220" sldId="332"/>
            <ac:spMk id="3" creationId="{894B8EF0-1622-38E2-42D9-ED3E1A33F20B}"/>
          </ac:spMkLst>
        </pc:spChg>
      </pc:sldChg>
      <pc:sldChg chg="modSp mod">
        <pc:chgData name="Don C. Weber" userId="0318f576-8775-48b8-beea-e2f8b53d00f8" providerId="ADAL" clId="{CD288BB9-33C1-481E-AB7B-6C437E824A56}" dt="2024-04-14T17:34:42.357" v="1530" actId="15"/>
        <pc:sldMkLst>
          <pc:docMk/>
          <pc:sldMk cId="3168041160" sldId="333"/>
        </pc:sldMkLst>
        <pc:spChg chg="mod">
          <ac:chgData name="Don C. Weber" userId="0318f576-8775-48b8-beea-e2f8b53d00f8" providerId="ADAL" clId="{CD288BB9-33C1-481E-AB7B-6C437E824A56}" dt="2024-04-14T17:34:42.357" v="1530" actId="15"/>
          <ac:spMkLst>
            <pc:docMk/>
            <pc:sldMk cId="3168041160" sldId="333"/>
            <ac:spMk id="3" creationId="{93232DC9-E15D-847B-DBCC-0F71C7AD2007}"/>
          </ac:spMkLst>
        </pc:spChg>
      </pc:sldChg>
      <pc:sldChg chg="modSp mod">
        <pc:chgData name="Don C. Weber" userId="0318f576-8775-48b8-beea-e2f8b53d00f8" providerId="ADAL" clId="{CD288BB9-33C1-481E-AB7B-6C437E824A56}" dt="2024-03-29T14:27:42.457" v="342" actId="6549"/>
        <pc:sldMkLst>
          <pc:docMk/>
          <pc:sldMk cId="3971785626" sldId="334"/>
        </pc:sldMkLst>
        <pc:spChg chg="mod">
          <ac:chgData name="Don C. Weber" userId="0318f576-8775-48b8-beea-e2f8b53d00f8" providerId="ADAL" clId="{CD288BB9-33C1-481E-AB7B-6C437E824A56}" dt="2024-03-29T14:27:42.457" v="342" actId="6549"/>
          <ac:spMkLst>
            <pc:docMk/>
            <pc:sldMk cId="3971785626" sldId="334"/>
            <ac:spMk id="3" creationId="{C40E993B-800C-BD10-E1ED-DA860E7792AE}"/>
          </ac:spMkLst>
        </pc:spChg>
      </pc:sldChg>
      <pc:sldChg chg="modSp mod">
        <pc:chgData name="Don C. Weber" userId="0318f576-8775-48b8-beea-e2f8b53d00f8" providerId="ADAL" clId="{CD288BB9-33C1-481E-AB7B-6C437E824A56}" dt="2024-04-02T19:10:19.010" v="1221" actId="1036"/>
        <pc:sldMkLst>
          <pc:docMk/>
          <pc:sldMk cId="2961053944" sldId="338"/>
        </pc:sldMkLst>
        <pc:spChg chg="mod">
          <ac:chgData name="Don C. Weber" userId="0318f576-8775-48b8-beea-e2f8b53d00f8" providerId="ADAL" clId="{CD288BB9-33C1-481E-AB7B-6C437E824A56}" dt="2024-04-02T19:10:19.010" v="1221" actId="1036"/>
          <ac:spMkLst>
            <pc:docMk/>
            <pc:sldMk cId="2961053944" sldId="338"/>
            <ac:spMk id="9" creationId="{99C4E03B-10E1-1FB3-52AF-A58D4EB0215F}"/>
          </ac:spMkLst>
        </pc:spChg>
        <pc:spChg chg="mod">
          <ac:chgData name="Don C. Weber" userId="0318f576-8775-48b8-beea-e2f8b53d00f8" providerId="ADAL" clId="{CD288BB9-33C1-481E-AB7B-6C437E824A56}" dt="2024-04-02T19:10:19.010" v="1221" actId="1036"/>
          <ac:spMkLst>
            <pc:docMk/>
            <pc:sldMk cId="2961053944" sldId="338"/>
            <ac:spMk id="10" creationId="{613EFA15-D2A6-45B7-0713-4206481650A9}"/>
          </ac:spMkLst>
        </pc:spChg>
        <pc:spChg chg="mod">
          <ac:chgData name="Don C. Weber" userId="0318f576-8775-48b8-beea-e2f8b53d00f8" providerId="ADAL" clId="{CD288BB9-33C1-481E-AB7B-6C437E824A56}" dt="2024-04-02T19:10:19.010" v="1221" actId="1036"/>
          <ac:spMkLst>
            <pc:docMk/>
            <pc:sldMk cId="2961053944" sldId="338"/>
            <ac:spMk id="11" creationId="{5A50BFE6-C5E4-24CB-3461-F07416866036}"/>
          </ac:spMkLst>
        </pc:spChg>
        <pc:spChg chg="mod">
          <ac:chgData name="Don C. Weber" userId="0318f576-8775-48b8-beea-e2f8b53d00f8" providerId="ADAL" clId="{CD288BB9-33C1-481E-AB7B-6C437E824A56}" dt="2024-04-02T19:10:19.010" v="1221" actId="1036"/>
          <ac:spMkLst>
            <pc:docMk/>
            <pc:sldMk cId="2961053944" sldId="338"/>
            <ac:spMk id="12" creationId="{2011F911-563C-3B0A-F508-DF8BDC77EE65}"/>
          </ac:spMkLst>
        </pc:spChg>
        <pc:spChg chg="mod">
          <ac:chgData name="Don C. Weber" userId="0318f576-8775-48b8-beea-e2f8b53d00f8" providerId="ADAL" clId="{CD288BB9-33C1-481E-AB7B-6C437E824A56}" dt="2024-04-02T19:10:19.010" v="1221" actId="1036"/>
          <ac:spMkLst>
            <pc:docMk/>
            <pc:sldMk cId="2961053944" sldId="338"/>
            <ac:spMk id="13" creationId="{70ABB461-D419-5729-15BE-9BEDEF08A763}"/>
          </ac:spMkLst>
        </pc:spChg>
        <pc:spChg chg="mod">
          <ac:chgData name="Don C. Weber" userId="0318f576-8775-48b8-beea-e2f8b53d00f8" providerId="ADAL" clId="{CD288BB9-33C1-481E-AB7B-6C437E824A56}" dt="2024-04-02T19:10:19.010" v="1221" actId="1036"/>
          <ac:spMkLst>
            <pc:docMk/>
            <pc:sldMk cId="2961053944" sldId="338"/>
            <ac:spMk id="14" creationId="{AFA3FAFF-5F9F-671A-7A2F-31DFCCA8F649}"/>
          </ac:spMkLst>
        </pc:spChg>
        <pc:spChg chg="mod">
          <ac:chgData name="Don C. Weber" userId="0318f576-8775-48b8-beea-e2f8b53d00f8" providerId="ADAL" clId="{CD288BB9-33C1-481E-AB7B-6C437E824A56}" dt="2024-04-02T19:10:19.010" v="1221" actId="1036"/>
          <ac:spMkLst>
            <pc:docMk/>
            <pc:sldMk cId="2961053944" sldId="338"/>
            <ac:spMk id="15" creationId="{2D583687-CAA4-CD93-D13B-B76F663137C5}"/>
          </ac:spMkLst>
        </pc:spChg>
        <pc:graphicFrameChg chg="mod">
          <ac:chgData name="Don C. Weber" userId="0318f576-8775-48b8-beea-e2f8b53d00f8" providerId="ADAL" clId="{CD288BB9-33C1-481E-AB7B-6C437E824A56}" dt="2024-04-02T19:10:19.010" v="1221" actId="1036"/>
          <ac:graphicFrameMkLst>
            <pc:docMk/>
            <pc:sldMk cId="2961053944" sldId="338"/>
            <ac:graphicFrameMk id="8" creationId="{2577648B-104F-A46D-ABBC-D91D27A9955F}"/>
          </ac:graphicFrameMkLst>
        </pc:graphicFrameChg>
      </pc:sldChg>
      <pc:sldChg chg="addSp modSp mod">
        <pc:chgData name="Don C. Weber" userId="0318f576-8775-48b8-beea-e2f8b53d00f8" providerId="ADAL" clId="{CD288BB9-33C1-481E-AB7B-6C437E824A56}" dt="2024-04-14T21:28:22.818" v="1926" actId="14100"/>
        <pc:sldMkLst>
          <pc:docMk/>
          <pc:sldMk cId="3094263853" sldId="342"/>
        </pc:sldMkLst>
        <pc:spChg chg="mod">
          <ac:chgData name="Don C. Weber" userId="0318f576-8775-48b8-beea-e2f8b53d00f8" providerId="ADAL" clId="{CD288BB9-33C1-481E-AB7B-6C437E824A56}" dt="2024-04-14T21:28:22.818" v="1926" actId="14100"/>
          <ac:spMkLst>
            <pc:docMk/>
            <pc:sldMk cId="3094263853" sldId="342"/>
            <ac:spMk id="3" creationId="{A23D7321-DEF6-6DC7-83AF-5AB528A53360}"/>
          </ac:spMkLst>
        </pc:spChg>
        <pc:spChg chg="add mod">
          <ac:chgData name="Don C. Weber" userId="0318f576-8775-48b8-beea-e2f8b53d00f8" providerId="ADAL" clId="{CD288BB9-33C1-481E-AB7B-6C437E824A56}" dt="2024-04-02T19:18:22.295" v="1226" actId="1076"/>
          <ac:spMkLst>
            <pc:docMk/>
            <pc:sldMk cId="3094263853" sldId="342"/>
            <ac:spMk id="7" creationId="{A7F24393-1CE8-C616-FC1A-E59B8ED98F01}"/>
          </ac:spMkLst>
        </pc:spChg>
        <pc:picChg chg="add mod">
          <ac:chgData name="Don C. Weber" userId="0318f576-8775-48b8-beea-e2f8b53d00f8" providerId="ADAL" clId="{CD288BB9-33C1-481E-AB7B-6C437E824A56}" dt="2024-04-02T19:18:05.463" v="1224" actId="1076"/>
          <ac:picMkLst>
            <pc:docMk/>
            <pc:sldMk cId="3094263853" sldId="342"/>
            <ac:picMk id="2050" creationId="{8DA60FF9-5E7B-0288-D6C9-700F9B46A2D8}"/>
          </ac:picMkLst>
        </pc:picChg>
      </pc:sldChg>
      <pc:sldChg chg="addSp delSp modSp new mod ord">
        <pc:chgData name="Don C. Weber" userId="0318f576-8775-48b8-beea-e2f8b53d00f8" providerId="ADAL" clId="{CD288BB9-33C1-481E-AB7B-6C437E824A56}" dt="2024-04-14T21:05:08.538" v="1884" actId="1038"/>
        <pc:sldMkLst>
          <pc:docMk/>
          <pc:sldMk cId="1359509644" sldId="344"/>
        </pc:sldMkLst>
        <pc:spChg chg="mod">
          <ac:chgData name="Don C. Weber" userId="0318f576-8775-48b8-beea-e2f8b53d00f8" providerId="ADAL" clId="{CD288BB9-33C1-481E-AB7B-6C437E824A56}" dt="2024-04-02T15:51:16.602" v="1071" actId="20577"/>
          <ac:spMkLst>
            <pc:docMk/>
            <pc:sldMk cId="1359509644" sldId="344"/>
            <ac:spMk id="2" creationId="{2B3F31EF-B3EF-4822-E138-9A9810791C07}"/>
          </ac:spMkLst>
        </pc:spChg>
        <pc:spChg chg="mod">
          <ac:chgData name="Don C. Weber" userId="0318f576-8775-48b8-beea-e2f8b53d00f8" providerId="ADAL" clId="{CD288BB9-33C1-481E-AB7B-6C437E824A56}" dt="2024-04-14T21:03:58.269" v="1844" actId="1038"/>
          <ac:spMkLst>
            <pc:docMk/>
            <pc:sldMk cId="1359509644" sldId="344"/>
            <ac:spMk id="3" creationId="{60BEAD46-05A1-8178-16CB-3104947537A5}"/>
          </ac:spMkLst>
        </pc:spChg>
        <pc:spChg chg="add mod">
          <ac:chgData name="Don C. Weber" userId="0318f576-8775-48b8-beea-e2f8b53d00f8" providerId="ADAL" clId="{CD288BB9-33C1-481E-AB7B-6C437E824A56}" dt="2024-04-14T21:05:08.538" v="1884" actId="1038"/>
          <ac:spMkLst>
            <pc:docMk/>
            <pc:sldMk cId="1359509644" sldId="344"/>
            <ac:spMk id="4" creationId="{A908951C-A402-8D32-C452-6E479E00F4A0}"/>
          </ac:spMkLst>
        </pc:spChg>
        <pc:spChg chg="del">
          <ac:chgData name="Don C. Weber" userId="0318f576-8775-48b8-beea-e2f8b53d00f8" providerId="ADAL" clId="{CD288BB9-33C1-481E-AB7B-6C437E824A56}" dt="2024-03-29T14:16:35.358" v="263" actId="478"/>
          <ac:spMkLst>
            <pc:docMk/>
            <pc:sldMk cId="1359509644" sldId="344"/>
            <ac:spMk id="4" creationId="{C9DD1D0B-8B8D-FAFF-711E-2D290C958C1B}"/>
          </ac:spMkLst>
        </pc:spChg>
        <pc:spChg chg="add mod">
          <ac:chgData name="Don C. Weber" userId="0318f576-8775-48b8-beea-e2f8b53d00f8" providerId="ADAL" clId="{CD288BB9-33C1-481E-AB7B-6C437E824A56}" dt="2024-04-14T21:03:42.089" v="1810" actId="1037"/>
          <ac:spMkLst>
            <pc:docMk/>
            <pc:sldMk cId="1359509644" sldId="344"/>
            <ac:spMk id="8" creationId="{91B3F8E4-11C1-1ACA-96D6-067BB4D771EB}"/>
          </ac:spMkLst>
        </pc:spChg>
        <pc:spChg chg="add del">
          <ac:chgData name="Don C. Weber" userId="0318f576-8775-48b8-beea-e2f8b53d00f8" providerId="ADAL" clId="{CD288BB9-33C1-481E-AB7B-6C437E824A56}" dt="2024-03-29T14:16:37.221" v="265" actId="22"/>
          <ac:spMkLst>
            <pc:docMk/>
            <pc:sldMk cId="1359509644" sldId="344"/>
            <ac:spMk id="9" creationId="{809C4AAD-0C01-9F79-8F51-B5F3C90059A1}"/>
          </ac:spMkLst>
        </pc:spChg>
        <pc:picChg chg="add mod">
          <ac:chgData name="Don C. Weber" userId="0318f576-8775-48b8-beea-e2f8b53d00f8" providerId="ADAL" clId="{CD288BB9-33C1-481E-AB7B-6C437E824A56}" dt="2024-04-14T17:40:31.388" v="1774" actId="1076"/>
          <ac:picMkLst>
            <pc:docMk/>
            <pc:sldMk cId="1359509644" sldId="344"/>
            <ac:picMk id="1026" creationId="{6457CAF5-C300-6B9D-B0DC-BC8CFA50DC50}"/>
          </ac:picMkLst>
        </pc:picChg>
      </pc:sldChg>
      <pc:sldChg chg="addSp delSp modSp new mod ord">
        <pc:chgData name="Don C. Weber" userId="0318f576-8775-48b8-beea-e2f8b53d00f8" providerId="ADAL" clId="{CD288BB9-33C1-481E-AB7B-6C437E824A56}" dt="2024-03-29T14:29:23.564" v="349" actId="692"/>
        <pc:sldMkLst>
          <pc:docMk/>
          <pc:sldMk cId="3311839476" sldId="345"/>
        </pc:sldMkLst>
        <pc:spChg chg="mod">
          <ac:chgData name="Don C. Weber" userId="0318f576-8775-48b8-beea-e2f8b53d00f8" providerId="ADAL" clId="{CD288BB9-33C1-481E-AB7B-6C437E824A56}" dt="2024-03-29T14:28:17.522" v="344" actId="20577"/>
          <ac:spMkLst>
            <pc:docMk/>
            <pc:sldMk cId="3311839476" sldId="345"/>
            <ac:spMk id="2" creationId="{B9A188F6-213E-B8CB-CEF0-8EC4DB7D5D49}"/>
          </ac:spMkLst>
        </pc:spChg>
        <pc:spChg chg="del">
          <ac:chgData name="Don C. Weber" userId="0318f576-8775-48b8-beea-e2f8b53d00f8" providerId="ADAL" clId="{CD288BB9-33C1-481E-AB7B-6C437E824A56}" dt="2024-03-29T14:22:41.401" v="278" actId="22"/>
          <ac:spMkLst>
            <pc:docMk/>
            <pc:sldMk cId="3311839476" sldId="345"/>
            <ac:spMk id="3" creationId="{740D5937-BD95-4DF4-A657-555ED8C33B86}"/>
          </ac:spMkLst>
        </pc:spChg>
        <pc:spChg chg="del mod">
          <ac:chgData name="Don C. Weber" userId="0318f576-8775-48b8-beea-e2f8b53d00f8" providerId="ADAL" clId="{CD288BB9-33C1-481E-AB7B-6C437E824A56}" dt="2024-03-29T14:25:58.175" v="324" actId="478"/>
          <ac:spMkLst>
            <pc:docMk/>
            <pc:sldMk cId="3311839476" sldId="345"/>
            <ac:spMk id="4" creationId="{0EE7EDE4-092B-D5CE-53D6-17A6EFB1E46E}"/>
          </ac:spMkLst>
        </pc:spChg>
        <pc:spChg chg="add mod">
          <ac:chgData name="Don C. Weber" userId="0318f576-8775-48b8-beea-e2f8b53d00f8" providerId="ADAL" clId="{CD288BB9-33C1-481E-AB7B-6C437E824A56}" dt="2024-03-29T14:25:33.901" v="319" actId="478"/>
          <ac:spMkLst>
            <pc:docMk/>
            <pc:sldMk cId="3311839476" sldId="345"/>
            <ac:spMk id="11" creationId="{A7E19B14-3FEA-4A1C-3F17-B26E9A9CFFC6}"/>
          </ac:spMkLst>
        </pc:spChg>
        <pc:spChg chg="add mod">
          <ac:chgData name="Don C. Weber" userId="0318f576-8775-48b8-beea-e2f8b53d00f8" providerId="ADAL" clId="{CD288BB9-33C1-481E-AB7B-6C437E824A56}" dt="2024-03-29T14:26:26.145" v="326" actId="1076"/>
          <ac:spMkLst>
            <pc:docMk/>
            <pc:sldMk cId="3311839476" sldId="345"/>
            <ac:spMk id="14" creationId="{FBB285B8-2528-81AE-DB3D-9C1A6000857C}"/>
          </ac:spMkLst>
        </pc:spChg>
        <pc:picChg chg="add del mod ord">
          <ac:chgData name="Don C. Weber" userId="0318f576-8775-48b8-beea-e2f8b53d00f8" providerId="ADAL" clId="{CD288BB9-33C1-481E-AB7B-6C437E824A56}" dt="2024-03-29T14:25:33.901" v="319" actId="478"/>
          <ac:picMkLst>
            <pc:docMk/>
            <pc:sldMk cId="3311839476" sldId="345"/>
            <ac:picMk id="9" creationId="{1ECE8302-DA99-8A40-9E0F-D2A336C8DA01}"/>
          </ac:picMkLst>
        </pc:picChg>
        <pc:picChg chg="add mod modCrop">
          <ac:chgData name="Don C. Weber" userId="0318f576-8775-48b8-beea-e2f8b53d00f8" providerId="ADAL" clId="{CD288BB9-33C1-481E-AB7B-6C437E824A56}" dt="2024-03-29T14:29:23.564" v="349" actId="692"/>
          <ac:picMkLst>
            <pc:docMk/>
            <pc:sldMk cId="3311839476" sldId="345"/>
            <ac:picMk id="13" creationId="{ABB9D2B7-FF39-DD2B-2FF1-D97D31763414}"/>
          </ac:picMkLst>
        </pc:picChg>
      </pc:sldChg>
      <pc:sldChg chg="addSp modSp new mod">
        <pc:chgData name="Don C. Weber" userId="0318f576-8775-48b8-beea-e2f8b53d00f8" providerId="ADAL" clId="{CD288BB9-33C1-481E-AB7B-6C437E824A56}" dt="2024-04-22T14:46:22.346" v="2011" actId="20577"/>
        <pc:sldMkLst>
          <pc:docMk/>
          <pc:sldMk cId="1509123424" sldId="346"/>
        </pc:sldMkLst>
        <pc:spChg chg="mod">
          <ac:chgData name="Don C. Weber" userId="0318f576-8775-48b8-beea-e2f8b53d00f8" providerId="ADAL" clId="{CD288BB9-33C1-481E-AB7B-6C437E824A56}" dt="2024-03-29T14:56:47.675" v="414" actId="20577"/>
          <ac:spMkLst>
            <pc:docMk/>
            <pc:sldMk cId="1509123424" sldId="346"/>
            <ac:spMk id="2" creationId="{02BDD9F5-7E52-35B4-C7CD-E1581D1E71AD}"/>
          </ac:spMkLst>
        </pc:spChg>
        <pc:spChg chg="mod">
          <ac:chgData name="Don C. Weber" userId="0318f576-8775-48b8-beea-e2f8b53d00f8" providerId="ADAL" clId="{CD288BB9-33C1-481E-AB7B-6C437E824A56}" dt="2024-04-22T14:46:22.346" v="2011" actId="20577"/>
          <ac:spMkLst>
            <pc:docMk/>
            <pc:sldMk cId="1509123424" sldId="346"/>
            <ac:spMk id="3" creationId="{684EE50D-A7E8-63B7-E09D-94A50771C484}"/>
          </ac:spMkLst>
        </pc:spChg>
        <pc:spChg chg="add mod">
          <ac:chgData name="Don C. Weber" userId="0318f576-8775-48b8-beea-e2f8b53d00f8" providerId="ADAL" clId="{CD288BB9-33C1-481E-AB7B-6C437E824A56}" dt="2024-04-02T19:08:42.828" v="1191" actId="1035"/>
          <ac:spMkLst>
            <pc:docMk/>
            <pc:sldMk cId="1509123424" sldId="346"/>
            <ac:spMk id="7" creationId="{2C4332CB-51BB-4DBB-DFE3-35F3D4FCBF9C}"/>
          </ac:spMkLst>
        </pc:spChg>
        <pc:picChg chg="add mod">
          <ac:chgData name="Don C. Weber" userId="0318f576-8775-48b8-beea-e2f8b53d00f8" providerId="ADAL" clId="{CD288BB9-33C1-481E-AB7B-6C437E824A56}" dt="2024-04-02T19:08:54.058" v="1194" actId="1076"/>
          <ac:picMkLst>
            <pc:docMk/>
            <pc:sldMk cId="1509123424" sldId="346"/>
            <ac:picMk id="1026" creationId="{F1D3408B-6443-2A05-A785-D7EF6368C838}"/>
          </ac:picMkLst>
        </pc:picChg>
      </pc:sldChg>
      <pc:sldChg chg="modSp new mod">
        <pc:chgData name="Don C. Weber" userId="0318f576-8775-48b8-beea-e2f8b53d00f8" providerId="ADAL" clId="{CD288BB9-33C1-481E-AB7B-6C437E824A56}" dt="2024-04-14T21:06:24.144" v="1896" actId="1038"/>
        <pc:sldMkLst>
          <pc:docMk/>
          <pc:sldMk cId="3988281617" sldId="347"/>
        </pc:sldMkLst>
        <pc:spChg chg="mod">
          <ac:chgData name="Don C. Weber" userId="0318f576-8775-48b8-beea-e2f8b53d00f8" providerId="ADAL" clId="{CD288BB9-33C1-481E-AB7B-6C437E824A56}" dt="2024-03-29T20:36:55.400" v="617" actId="404"/>
          <ac:spMkLst>
            <pc:docMk/>
            <pc:sldMk cId="3988281617" sldId="347"/>
            <ac:spMk id="2" creationId="{2056E4CE-2060-BE23-D475-0CAB4A132829}"/>
          </ac:spMkLst>
        </pc:spChg>
        <pc:spChg chg="mod">
          <ac:chgData name="Don C. Weber" userId="0318f576-8775-48b8-beea-e2f8b53d00f8" providerId="ADAL" clId="{CD288BB9-33C1-481E-AB7B-6C437E824A56}" dt="2024-04-02T15:43:09.785" v="1025" actId="20577"/>
          <ac:spMkLst>
            <pc:docMk/>
            <pc:sldMk cId="3988281617" sldId="347"/>
            <ac:spMk id="3" creationId="{CFB8D858-2982-7CA4-6FB1-6FFF30B2449A}"/>
          </ac:spMkLst>
        </pc:spChg>
        <pc:spChg chg="mod">
          <ac:chgData name="Don C. Weber" userId="0318f576-8775-48b8-beea-e2f8b53d00f8" providerId="ADAL" clId="{CD288BB9-33C1-481E-AB7B-6C437E824A56}" dt="2024-04-14T21:06:24.144" v="1896" actId="1038"/>
          <ac:spMkLst>
            <pc:docMk/>
            <pc:sldMk cId="3988281617" sldId="347"/>
            <ac:spMk id="4" creationId="{0D417C7B-E54D-E66C-66B3-7ECB1FDE04C9}"/>
          </ac:spMkLst>
        </pc:spChg>
      </pc:sldChg>
      <pc:sldChg chg="modSp add mod">
        <pc:chgData name="Don C. Weber" userId="0318f576-8775-48b8-beea-e2f8b53d00f8" providerId="ADAL" clId="{CD288BB9-33C1-481E-AB7B-6C437E824A56}" dt="2024-04-02T20:31:14.726" v="1251" actId="1036"/>
        <pc:sldMkLst>
          <pc:docMk/>
          <pc:sldMk cId="763964579" sldId="366"/>
        </pc:sldMkLst>
        <pc:spChg chg="mod">
          <ac:chgData name="Don C. Weber" userId="0318f576-8775-48b8-beea-e2f8b53d00f8" providerId="ADAL" clId="{CD288BB9-33C1-481E-AB7B-6C437E824A56}" dt="2024-04-02T20:31:14.726" v="1251" actId="1036"/>
          <ac:spMkLst>
            <pc:docMk/>
            <pc:sldMk cId="763964579" sldId="366"/>
            <ac:spMk id="2" creationId="{E2829350-F7FD-DB81-E889-9A7764039CD5}"/>
          </ac:spMkLst>
        </pc:spChg>
      </pc:sldChg>
    </pc:docChg>
  </pc:docChgLst>
  <pc:docChgLst>
    <pc:chgData name="Don C. Weber" userId="0318f576-8775-48b8-beea-e2f8b53d00f8" providerId="ADAL" clId="{B4481B9F-9A70-4F30-BF33-0A8F9547AFFB}"/>
    <pc:docChg chg="custSel modSld">
      <pc:chgData name="Don C. Weber" userId="0318f576-8775-48b8-beea-e2f8b53d00f8" providerId="ADAL" clId="{B4481B9F-9A70-4F30-BF33-0A8F9547AFFB}" dt="2024-03-14T23:45:08.411" v="58" actId="1036"/>
      <pc:docMkLst>
        <pc:docMk/>
      </pc:docMkLst>
      <pc:sldChg chg="modSp mod">
        <pc:chgData name="Don C. Weber" userId="0318f576-8775-48b8-beea-e2f8b53d00f8" providerId="ADAL" clId="{B4481B9F-9A70-4F30-BF33-0A8F9547AFFB}" dt="2024-03-14T23:40:48.601" v="4" actId="27636"/>
        <pc:sldMkLst>
          <pc:docMk/>
          <pc:sldMk cId="1303385220" sldId="332"/>
        </pc:sldMkLst>
        <pc:spChg chg="mod">
          <ac:chgData name="Don C. Weber" userId="0318f576-8775-48b8-beea-e2f8b53d00f8" providerId="ADAL" clId="{B4481B9F-9A70-4F30-BF33-0A8F9547AFFB}" dt="2024-03-14T23:40:48.601" v="4" actId="27636"/>
          <ac:spMkLst>
            <pc:docMk/>
            <pc:sldMk cId="1303385220" sldId="332"/>
            <ac:spMk id="3" creationId="{894B8EF0-1622-38E2-42D9-ED3E1A33F20B}"/>
          </ac:spMkLst>
        </pc:spChg>
      </pc:sldChg>
      <pc:sldChg chg="modSp mod">
        <pc:chgData name="Don C. Weber" userId="0318f576-8775-48b8-beea-e2f8b53d00f8" providerId="ADAL" clId="{B4481B9F-9A70-4F30-BF33-0A8F9547AFFB}" dt="2024-03-14T23:45:08.411" v="58" actId="1036"/>
        <pc:sldMkLst>
          <pc:docMk/>
          <pc:sldMk cId="258075275" sldId="343"/>
        </pc:sldMkLst>
        <pc:spChg chg="mod">
          <ac:chgData name="Don C. Weber" userId="0318f576-8775-48b8-beea-e2f8b53d00f8" providerId="ADAL" clId="{B4481B9F-9A70-4F30-BF33-0A8F9547AFFB}" dt="2024-03-14T23:45:08.411" v="58" actId="1036"/>
          <ac:spMkLst>
            <pc:docMk/>
            <pc:sldMk cId="258075275" sldId="343"/>
            <ac:spMk id="10" creationId="{4AFC5BE2-CA98-6DFF-E7EC-DEEE44EF0FE5}"/>
          </ac:spMkLst>
        </pc:spChg>
        <pc:picChg chg="mod">
          <ac:chgData name="Don C. Weber" userId="0318f576-8775-48b8-beea-e2f8b53d00f8" providerId="ADAL" clId="{B4481B9F-9A70-4F30-BF33-0A8F9547AFFB}" dt="2024-03-14T23:44:50.024" v="17" actId="1035"/>
          <ac:picMkLst>
            <pc:docMk/>
            <pc:sldMk cId="258075275" sldId="343"/>
            <ac:picMk id="8" creationId="{B00B99D3-BFB8-5AAC-6AA2-B9A219E3D403}"/>
          </ac:picMkLst>
        </pc:picChg>
        <pc:picChg chg="mod">
          <ac:chgData name="Don C. Weber" userId="0318f576-8775-48b8-beea-e2f8b53d00f8" providerId="ADAL" clId="{B4481B9F-9A70-4F30-BF33-0A8F9547AFFB}" dt="2024-03-14T23:44:50.024" v="17" actId="1035"/>
          <ac:picMkLst>
            <pc:docMk/>
            <pc:sldMk cId="258075275" sldId="343"/>
            <ac:picMk id="9" creationId="{2952D204-B553-2523-1BDD-74BCB1975011}"/>
          </ac:picMkLst>
        </pc:picChg>
      </pc:sldChg>
    </pc:docChg>
  </pc:docChgLst>
  <pc:docChgLst>
    <pc:chgData name="Don Weber" userId="0318f576-8775-48b8-beea-e2f8b53d00f8" providerId="ADAL" clId="{CD288BB9-33C1-481E-AB7B-6C437E824A56}"/>
    <pc:docChg chg="undo custSel addSld modSld">
      <pc:chgData name="Don Weber" userId="0318f576-8775-48b8-beea-e2f8b53d00f8" providerId="ADAL" clId="{CD288BB9-33C1-481E-AB7B-6C437E824A56}" dt="2024-04-17T06:00:33.231" v="179" actId="20577"/>
      <pc:docMkLst>
        <pc:docMk/>
      </pc:docMkLst>
      <pc:sldChg chg="modSp mod">
        <pc:chgData name="Don Weber" userId="0318f576-8775-48b8-beea-e2f8b53d00f8" providerId="ADAL" clId="{CD288BB9-33C1-481E-AB7B-6C437E824A56}" dt="2024-04-16T16:10:47.731" v="109" actId="20577"/>
        <pc:sldMkLst>
          <pc:docMk/>
          <pc:sldMk cId="1303385220" sldId="332"/>
        </pc:sldMkLst>
        <pc:spChg chg="mod">
          <ac:chgData name="Don Weber" userId="0318f576-8775-48b8-beea-e2f8b53d00f8" providerId="ADAL" clId="{CD288BB9-33C1-481E-AB7B-6C437E824A56}" dt="2024-04-16T16:10:47.731" v="109" actId="20577"/>
          <ac:spMkLst>
            <pc:docMk/>
            <pc:sldMk cId="1303385220" sldId="332"/>
            <ac:spMk id="3" creationId="{894B8EF0-1622-38E2-42D9-ED3E1A33F20B}"/>
          </ac:spMkLst>
        </pc:spChg>
      </pc:sldChg>
      <pc:sldChg chg="modSp mod">
        <pc:chgData name="Don Weber" userId="0318f576-8775-48b8-beea-e2f8b53d00f8" providerId="ADAL" clId="{CD288BB9-33C1-481E-AB7B-6C437E824A56}" dt="2024-04-16T16:25:15.789" v="146" actId="27636"/>
        <pc:sldMkLst>
          <pc:docMk/>
          <pc:sldMk cId="2325249383" sldId="336"/>
        </pc:sldMkLst>
        <pc:spChg chg="mod">
          <ac:chgData name="Don Weber" userId="0318f576-8775-48b8-beea-e2f8b53d00f8" providerId="ADAL" clId="{CD288BB9-33C1-481E-AB7B-6C437E824A56}" dt="2024-04-16T16:25:15.789" v="146" actId="27636"/>
          <ac:spMkLst>
            <pc:docMk/>
            <pc:sldMk cId="2325249383" sldId="336"/>
            <ac:spMk id="3" creationId="{14258E83-56BA-8A2F-A703-A228FF76F834}"/>
          </ac:spMkLst>
        </pc:spChg>
      </pc:sldChg>
      <pc:sldChg chg="modSp mod">
        <pc:chgData name="Don Weber" userId="0318f576-8775-48b8-beea-e2f8b53d00f8" providerId="ADAL" clId="{CD288BB9-33C1-481E-AB7B-6C437E824A56}" dt="2024-04-16T16:29:06.674" v="177" actId="1037"/>
        <pc:sldMkLst>
          <pc:docMk/>
          <pc:sldMk cId="1116422836" sldId="341"/>
        </pc:sldMkLst>
        <pc:spChg chg="mod">
          <ac:chgData name="Don Weber" userId="0318f576-8775-48b8-beea-e2f8b53d00f8" providerId="ADAL" clId="{CD288BB9-33C1-481E-AB7B-6C437E824A56}" dt="2024-04-16T16:29:06.674" v="177" actId="1037"/>
          <ac:spMkLst>
            <pc:docMk/>
            <pc:sldMk cId="1116422836" sldId="341"/>
            <ac:spMk id="4" creationId="{9BC86901-AD30-BA4A-B828-F74C4C52C41D}"/>
          </ac:spMkLst>
        </pc:spChg>
        <pc:picChg chg="mod">
          <ac:chgData name="Don Weber" userId="0318f576-8775-48b8-beea-e2f8b53d00f8" providerId="ADAL" clId="{CD288BB9-33C1-481E-AB7B-6C437E824A56}" dt="2024-04-16T16:28:58.500" v="148" actId="1037"/>
          <ac:picMkLst>
            <pc:docMk/>
            <pc:sldMk cId="1116422836" sldId="341"/>
            <ac:picMk id="11" creationId="{2BDD9183-6762-777D-06F9-DE137C475649}"/>
          </ac:picMkLst>
        </pc:picChg>
      </pc:sldChg>
      <pc:sldChg chg="delSp mod">
        <pc:chgData name="Don Weber" userId="0318f576-8775-48b8-beea-e2f8b53d00f8" providerId="ADAL" clId="{CD288BB9-33C1-481E-AB7B-6C437E824A56}" dt="2024-04-16T16:16:57.083" v="110" actId="478"/>
        <pc:sldMkLst>
          <pc:docMk/>
          <pc:sldMk cId="3311839476" sldId="345"/>
        </pc:sldMkLst>
        <pc:spChg chg="del">
          <ac:chgData name="Don Weber" userId="0318f576-8775-48b8-beea-e2f8b53d00f8" providerId="ADAL" clId="{CD288BB9-33C1-481E-AB7B-6C437E824A56}" dt="2024-04-16T16:16:57.083" v="110" actId="478"/>
          <ac:spMkLst>
            <pc:docMk/>
            <pc:sldMk cId="3311839476" sldId="345"/>
            <ac:spMk id="11" creationId="{A7E19B14-3FEA-4A1C-3F17-B26E9A9CFFC6}"/>
          </ac:spMkLst>
        </pc:spChg>
      </pc:sldChg>
      <pc:sldChg chg="modSp mod">
        <pc:chgData name="Don Weber" userId="0318f576-8775-48b8-beea-e2f8b53d00f8" providerId="ADAL" clId="{CD288BB9-33C1-481E-AB7B-6C437E824A56}" dt="2024-04-17T06:00:33.231" v="179" actId="20577"/>
        <pc:sldMkLst>
          <pc:docMk/>
          <pc:sldMk cId="1509123424" sldId="346"/>
        </pc:sldMkLst>
        <pc:spChg chg="mod">
          <ac:chgData name="Don Weber" userId="0318f576-8775-48b8-beea-e2f8b53d00f8" providerId="ADAL" clId="{CD288BB9-33C1-481E-AB7B-6C437E824A56}" dt="2024-04-17T06:00:33.231" v="179" actId="20577"/>
          <ac:spMkLst>
            <pc:docMk/>
            <pc:sldMk cId="1509123424" sldId="346"/>
            <ac:spMk id="3" creationId="{684EE50D-A7E8-63B7-E09D-94A50771C484}"/>
          </ac:spMkLst>
        </pc:spChg>
      </pc:sldChg>
      <pc:sldChg chg="addSp modSp add mod">
        <pc:chgData name="Don Weber" userId="0318f576-8775-48b8-beea-e2f8b53d00f8" providerId="ADAL" clId="{CD288BB9-33C1-481E-AB7B-6C437E824A56}" dt="2024-04-16T06:10:20.144" v="105" actId="1036"/>
        <pc:sldMkLst>
          <pc:docMk/>
          <pc:sldMk cId="699146443" sldId="363"/>
        </pc:sldMkLst>
        <pc:spChg chg="mod">
          <ac:chgData name="Don Weber" userId="0318f576-8775-48b8-beea-e2f8b53d00f8" providerId="ADAL" clId="{CD288BB9-33C1-481E-AB7B-6C437E824A56}" dt="2024-04-16T06:08:16.953" v="13" actId="14100"/>
          <ac:spMkLst>
            <pc:docMk/>
            <pc:sldMk cId="699146443" sldId="363"/>
            <ac:spMk id="3" creationId="{9169647B-2511-D6F5-4618-0EFFEFF248B4}"/>
          </ac:spMkLst>
        </pc:spChg>
        <pc:spChg chg="add mod">
          <ac:chgData name="Don Weber" userId="0318f576-8775-48b8-beea-e2f8b53d00f8" providerId="ADAL" clId="{CD288BB9-33C1-481E-AB7B-6C437E824A56}" dt="2024-04-16T06:08:01.373" v="11"/>
          <ac:spMkLst>
            <pc:docMk/>
            <pc:sldMk cId="699146443" sldId="363"/>
            <ac:spMk id="5" creationId="{1FB4A578-6ED2-9FAF-B9B4-22BE3F338E11}"/>
          </ac:spMkLst>
        </pc:spChg>
        <pc:spChg chg="add mod">
          <ac:chgData name="Don Weber" userId="0318f576-8775-48b8-beea-e2f8b53d00f8" providerId="ADAL" clId="{CD288BB9-33C1-481E-AB7B-6C437E824A56}" dt="2024-04-16T06:08:01.373" v="11"/>
          <ac:spMkLst>
            <pc:docMk/>
            <pc:sldMk cId="699146443" sldId="363"/>
            <ac:spMk id="6" creationId="{F7D060D1-06A3-1616-7CB4-0DB220DFC9DD}"/>
          </ac:spMkLst>
        </pc:spChg>
        <pc:spChg chg="add mod">
          <ac:chgData name="Don Weber" userId="0318f576-8775-48b8-beea-e2f8b53d00f8" providerId="ADAL" clId="{CD288BB9-33C1-481E-AB7B-6C437E824A56}" dt="2024-04-16T06:08:01.373" v="11"/>
          <ac:spMkLst>
            <pc:docMk/>
            <pc:sldMk cId="699146443" sldId="363"/>
            <ac:spMk id="12" creationId="{9EA65867-16C4-7642-CC77-09FA17E27005}"/>
          </ac:spMkLst>
        </pc:spChg>
        <pc:spChg chg="add mod">
          <ac:chgData name="Don Weber" userId="0318f576-8775-48b8-beea-e2f8b53d00f8" providerId="ADAL" clId="{CD288BB9-33C1-481E-AB7B-6C437E824A56}" dt="2024-04-16T06:09:22.081" v="45" actId="20577"/>
          <ac:spMkLst>
            <pc:docMk/>
            <pc:sldMk cId="699146443" sldId="363"/>
            <ac:spMk id="13" creationId="{F5CD1F9C-CA4C-528F-921A-25DBC916324B}"/>
          </ac:spMkLst>
        </pc:spChg>
        <pc:picChg chg="mod">
          <ac:chgData name="Don Weber" userId="0318f576-8775-48b8-beea-e2f8b53d00f8" providerId="ADAL" clId="{CD288BB9-33C1-481E-AB7B-6C437E824A56}" dt="2024-04-16T06:10:20.144" v="105" actId="1036"/>
          <ac:picMkLst>
            <pc:docMk/>
            <pc:sldMk cId="699146443" sldId="363"/>
            <ac:picMk id="8" creationId="{69FF85DE-79B3-D5C5-37F5-0759AF56CDBC}"/>
          </ac:picMkLst>
        </pc:picChg>
        <pc:picChg chg="add mod">
          <ac:chgData name="Don Weber" userId="0318f576-8775-48b8-beea-e2f8b53d00f8" providerId="ADAL" clId="{CD288BB9-33C1-481E-AB7B-6C437E824A56}" dt="2024-04-16T06:08:01.373" v="11"/>
          <ac:picMkLst>
            <pc:docMk/>
            <pc:sldMk cId="699146443" sldId="363"/>
            <ac:picMk id="9" creationId="{F5FC6FF2-D207-FBF4-60FC-1C8EB1A3CCED}"/>
          </ac:picMkLst>
        </pc:picChg>
        <pc:picChg chg="add mod">
          <ac:chgData name="Don Weber" userId="0318f576-8775-48b8-beea-e2f8b53d00f8" providerId="ADAL" clId="{CD288BB9-33C1-481E-AB7B-6C437E824A56}" dt="2024-04-16T06:08:01.373" v="11"/>
          <ac:picMkLst>
            <pc:docMk/>
            <pc:sldMk cId="699146443" sldId="363"/>
            <ac:picMk id="11" creationId="{8D9AF35B-015D-227B-CD8A-653C8CA782B3}"/>
          </ac:picMkLst>
        </pc:picChg>
        <pc:cxnChg chg="add mod">
          <ac:chgData name="Don Weber" userId="0318f576-8775-48b8-beea-e2f8b53d00f8" providerId="ADAL" clId="{CD288BB9-33C1-481E-AB7B-6C437E824A56}" dt="2024-04-16T06:08:01.373" v="11"/>
          <ac:cxnSpMkLst>
            <pc:docMk/>
            <pc:sldMk cId="699146443" sldId="363"/>
            <ac:cxnSpMk id="7" creationId="{2F9DE76E-59C4-7CE7-8ED2-1EDE8B37E349}"/>
          </ac:cxnSpMkLst>
        </pc:cxnChg>
        <pc:cxnChg chg="add mod">
          <ac:chgData name="Don Weber" userId="0318f576-8775-48b8-beea-e2f8b53d00f8" providerId="ADAL" clId="{CD288BB9-33C1-481E-AB7B-6C437E824A56}" dt="2024-04-16T06:08:01.373" v="11"/>
          <ac:cxnSpMkLst>
            <pc:docMk/>
            <pc:sldMk cId="699146443" sldId="363"/>
            <ac:cxnSpMk id="10" creationId="{2B5020EB-A193-F85B-3DB9-31E8387A0A41}"/>
          </ac:cxnSpMkLst>
        </pc:cxnChg>
      </pc:sldChg>
      <pc:sldChg chg="addSp modSp add mod modClrScheme chgLayout">
        <pc:chgData name="Don Weber" userId="0318f576-8775-48b8-beea-e2f8b53d00f8" providerId="ADAL" clId="{CD288BB9-33C1-481E-AB7B-6C437E824A56}" dt="2024-04-16T06:10:02.647" v="82" actId="1037"/>
        <pc:sldMkLst>
          <pc:docMk/>
          <pc:sldMk cId="2494219137" sldId="367"/>
        </pc:sldMkLst>
        <pc:spChg chg="add mod">
          <ac:chgData name="Don Weber" userId="0318f576-8775-48b8-beea-e2f8b53d00f8" providerId="ADAL" clId="{CD288BB9-33C1-481E-AB7B-6C437E824A56}" dt="2024-04-16T06:06:58.361" v="7"/>
          <ac:spMkLst>
            <pc:docMk/>
            <pc:sldMk cId="2494219137" sldId="367"/>
            <ac:spMk id="2" creationId="{B2F7D491-F365-DFC4-69AD-9DA316B204B0}"/>
          </ac:spMkLst>
        </pc:spChg>
        <pc:spChg chg="mod ord">
          <ac:chgData name="Don Weber" userId="0318f576-8775-48b8-beea-e2f8b53d00f8" providerId="ADAL" clId="{CD288BB9-33C1-481E-AB7B-6C437E824A56}" dt="2024-04-16T06:10:02.647" v="82" actId="1037"/>
          <ac:spMkLst>
            <pc:docMk/>
            <pc:sldMk cId="2494219137" sldId="367"/>
            <ac:spMk id="3" creationId="{ED4A55C0-F694-8C13-8267-65060FEE4C64}"/>
          </ac:spMkLst>
        </pc:spChg>
        <pc:spChg chg="mod ord">
          <ac:chgData name="Don Weber" userId="0318f576-8775-48b8-beea-e2f8b53d00f8" providerId="ADAL" clId="{CD288BB9-33C1-481E-AB7B-6C437E824A56}" dt="2024-04-16T05:58:15.399" v="3" actId="700"/>
          <ac:spMkLst>
            <pc:docMk/>
            <pc:sldMk cId="2494219137" sldId="367"/>
            <ac:spMk id="4" creationId="{A36CE66A-79C6-ACBA-A006-B6BC54C27873}"/>
          </ac:spMkLst>
        </pc:spChg>
        <pc:spChg chg="add mod">
          <ac:chgData name="Don Weber" userId="0318f576-8775-48b8-beea-e2f8b53d00f8" providerId="ADAL" clId="{CD288BB9-33C1-481E-AB7B-6C437E824A56}" dt="2024-04-16T06:06:58.361" v="7"/>
          <ac:spMkLst>
            <pc:docMk/>
            <pc:sldMk cId="2494219137" sldId="367"/>
            <ac:spMk id="8" creationId="{A71FD42D-AB4F-7E91-A61B-CE69873F4AE6}"/>
          </ac:spMkLst>
        </pc:spChg>
        <pc:spChg chg="add mod">
          <ac:chgData name="Don Weber" userId="0318f576-8775-48b8-beea-e2f8b53d00f8" providerId="ADAL" clId="{CD288BB9-33C1-481E-AB7B-6C437E824A56}" dt="2024-04-16T06:07:33.488" v="10" actId="14100"/>
          <ac:spMkLst>
            <pc:docMk/>
            <pc:sldMk cId="2494219137" sldId="367"/>
            <ac:spMk id="13" creationId="{47BF979A-FD96-004A-895E-A0D3259B6563}"/>
          </ac:spMkLst>
        </pc:spChg>
        <pc:spChg chg="add mod">
          <ac:chgData name="Don Weber" userId="0318f576-8775-48b8-beea-e2f8b53d00f8" providerId="ADAL" clId="{CD288BB9-33C1-481E-AB7B-6C437E824A56}" dt="2024-04-16T06:09:33.292" v="46"/>
          <ac:spMkLst>
            <pc:docMk/>
            <pc:sldMk cId="2494219137" sldId="367"/>
            <ac:spMk id="14" creationId="{F08F60DD-EBE1-7BAE-9BD8-553915DD3154}"/>
          </ac:spMkLst>
        </pc:spChg>
        <pc:picChg chg="add mod">
          <ac:chgData name="Don Weber" userId="0318f576-8775-48b8-beea-e2f8b53d00f8" providerId="ADAL" clId="{CD288BB9-33C1-481E-AB7B-6C437E824A56}" dt="2024-04-16T06:07:17.250" v="8"/>
          <ac:picMkLst>
            <pc:docMk/>
            <pc:sldMk cId="2494219137" sldId="367"/>
            <ac:picMk id="10" creationId="{06FAF57E-37B9-8066-16A8-4BB2702BBBB6}"/>
          </ac:picMkLst>
        </pc:picChg>
        <pc:picChg chg="add mod">
          <ac:chgData name="Don Weber" userId="0318f576-8775-48b8-beea-e2f8b53d00f8" providerId="ADAL" clId="{CD288BB9-33C1-481E-AB7B-6C437E824A56}" dt="2024-04-16T06:07:17.250" v="8"/>
          <ac:picMkLst>
            <pc:docMk/>
            <pc:sldMk cId="2494219137" sldId="367"/>
            <ac:picMk id="12" creationId="{68AEEAFB-75A1-0240-958D-1163A0360FAF}"/>
          </ac:picMkLst>
        </pc:picChg>
        <pc:cxnChg chg="add mod">
          <ac:chgData name="Don Weber" userId="0318f576-8775-48b8-beea-e2f8b53d00f8" providerId="ADAL" clId="{CD288BB9-33C1-481E-AB7B-6C437E824A56}" dt="2024-04-16T06:07:17.250" v="8"/>
          <ac:cxnSpMkLst>
            <pc:docMk/>
            <pc:sldMk cId="2494219137" sldId="367"/>
            <ac:cxnSpMk id="9" creationId="{87B49ED3-274E-DB74-ED24-66B7E64F4CC1}"/>
          </ac:cxnSpMkLst>
        </pc:cxnChg>
        <pc:cxnChg chg="add mod">
          <ac:chgData name="Don Weber" userId="0318f576-8775-48b8-beea-e2f8b53d00f8" providerId="ADAL" clId="{CD288BB9-33C1-481E-AB7B-6C437E824A56}" dt="2024-04-16T06:07:17.250" v="8"/>
          <ac:cxnSpMkLst>
            <pc:docMk/>
            <pc:sldMk cId="2494219137" sldId="367"/>
            <ac:cxnSpMk id="11" creationId="{D87BB0DF-F7A3-3599-AF60-316A9A200BAE}"/>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B51CA5-8D39-4668-9198-F4FE994CD67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E96E49E-D6D4-48B1-85B1-6718EC2B24F3}">
      <dgm:prSet phldrT="[Text]"/>
      <dgm:spPr>
        <a:solidFill>
          <a:srgbClr val="7030A0"/>
        </a:solidFill>
      </dgm:spPr>
      <dgm:t>
        <a:bodyPr/>
        <a:lstStyle/>
        <a:p>
          <a:r>
            <a:rPr lang="en-US" dirty="0"/>
            <a:t>Identification and Authentication Control (IAC)</a:t>
          </a:r>
        </a:p>
      </dgm:t>
    </dgm:pt>
    <dgm:pt modelId="{7F548CA1-D57C-406E-B812-9C332D89C6B3}" type="parTrans" cxnId="{FEAE762A-F2DF-463C-BE5D-100B6B10D583}">
      <dgm:prSet/>
      <dgm:spPr/>
      <dgm:t>
        <a:bodyPr/>
        <a:lstStyle/>
        <a:p>
          <a:endParaRPr lang="en-US"/>
        </a:p>
      </dgm:t>
    </dgm:pt>
    <dgm:pt modelId="{F4684722-D32D-408B-8045-D080272537FE}" type="sibTrans" cxnId="{FEAE762A-F2DF-463C-BE5D-100B6B10D583}">
      <dgm:prSet/>
      <dgm:spPr/>
      <dgm:t>
        <a:bodyPr/>
        <a:lstStyle/>
        <a:p>
          <a:endParaRPr lang="en-US"/>
        </a:p>
      </dgm:t>
    </dgm:pt>
    <dgm:pt modelId="{DD3AE257-389A-4EB1-8D46-FB6D0AEE5338}">
      <dgm:prSet phldrT="[Text]"/>
      <dgm:spPr>
        <a:solidFill>
          <a:srgbClr val="C00000"/>
        </a:solidFill>
      </dgm:spPr>
      <dgm:t>
        <a:bodyPr/>
        <a:lstStyle/>
        <a:p>
          <a:r>
            <a:rPr lang="en-US" dirty="0"/>
            <a:t>Use Control (UC)</a:t>
          </a:r>
        </a:p>
      </dgm:t>
    </dgm:pt>
    <dgm:pt modelId="{FBD791D8-CDE5-4C3A-9494-016642743A97}" type="parTrans" cxnId="{954BDE4A-8218-420C-9309-9D1D41D9A410}">
      <dgm:prSet/>
      <dgm:spPr/>
      <dgm:t>
        <a:bodyPr/>
        <a:lstStyle/>
        <a:p>
          <a:endParaRPr lang="en-US"/>
        </a:p>
      </dgm:t>
    </dgm:pt>
    <dgm:pt modelId="{01379618-A4B7-45CB-B62F-49FC855B0597}" type="sibTrans" cxnId="{954BDE4A-8218-420C-9309-9D1D41D9A410}">
      <dgm:prSet/>
      <dgm:spPr/>
      <dgm:t>
        <a:bodyPr/>
        <a:lstStyle/>
        <a:p>
          <a:endParaRPr lang="en-US"/>
        </a:p>
      </dgm:t>
    </dgm:pt>
    <dgm:pt modelId="{93EFFB50-0A6C-45BA-9844-E99081D10D3A}">
      <dgm:prSet phldrT="[Text]"/>
      <dgm:spPr>
        <a:solidFill>
          <a:srgbClr val="002060"/>
        </a:solidFill>
      </dgm:spPr>
      <dgm:t>
        <a:bodyPr/>
        <a:lstStyle/>
        <a:p>
          <a:r>
            <a:rPr lang="en-US" dirty="0"/>
            <a:t>System Integrity (SI)</a:t>
          </a:r>
        </a:p>
      </dgm:t>
    </dgm:pt>
    <dgm:pt modelId="{E90A30A0-102C-46DF-86EE-B7A4F8DFB161}" type="parTrans" cxnId="{4B87994B-B702-452F-B4E2-455EB3FBB4BF}">
      <dgm:prSet/>
      <dgm:spPr/>
      <dgm:t>
        <a:bodyPr/>
        <a:lstStyle/>
        <a:p>
          <a:endParaRPr lang="en-US"/>
        </a:p>
      </dgm:t>
    </dgm:pt>
    <dgm:pt modelId="{BB9C1D7E-3BD8-47B7-92E0-E4D5227C9584}" type="sibTrans" cxnId="{4B87994B-B702-452F-B4E2-455EB3FBB4BF}">
      <dgm:prSet/>
      <dgm:spPr/>
      <dgm:t>
        <a:bodyPr/>
        <a:lstStyle/>
        <a:p>
          <a:endParaRPr lang="en-US"/>
        </a:p>
      </dgm:t>
    </dgm:pt>
    <dgm:pt modelId="{5AC8BFCB-A76F-4B7E-8401-EA94375EA47D}">
      <dgm:prSet phldrT="[Text]"/>
      <dgm:spPr>
        <a:solidFill>
          <a:srgbClr val="0070C0"/>
        </a:solidFill>
      </dgm:spPr>
      <dgm:t>
        <a:bodyPr/>
        <a:lstStyle/>
        <a:p>
          <a:r>
            <a:rPr lang="en-US" dirty="0"/>
            <a:t>Data Confidentiality (DC)</a:t>
          </a:r>
        </a:p>
      </dgm:t>
    </dgm:pt>
    <dgm:pt modelId="{C29EA29E-6558-451C-93FF-5A5EFD4A5B1E}" type="parTrans" cxnId="{01236B45-B07B-46F8-8CA2-3C5991A35790}">
      <dgm:prSet/>
      <dgm:spPr/>
      <dgm:t>
        <a:bodyPr/>
        <a:lstStyle/>
        <a:p>
          <a:endParaRPr lang="en-US"/>
        </a:p>
      </dgm:t>
    </dgm:pt>
    <dgm:pt modelId="{9918CF19-7119-4BCC-83A5-A501C7ABDE67}" type="sibTrans" cxnId="{01236B45-B07B-46F8-8CA2-3C5991A35790}">
      <dgm:prSet/>
      <dgm:spPr/>
      <dgm:t>
        <a:bodyPr/>
        <a:lstStyle/>
        <a:p>
          <a:endParaRPr lang="en-US"/>
        </a:p>
      </dgm:t>
    </dgm:pt>
    <dgm:pt modelId="{63170AB8-0DED-4A66-B575-ADDE79087885}">
      <dgm:prSet phldrT="[Text]"/>
      <dgm:spPr>
        <a:solidFill>
          <a:srgbClr val="00B0F0"/>
        </a:solidFill>
      </dgm:spPr>
      <dgm:t>
        <a:bodyPr/>
        <a:lstStyle/>
        <a:p>
          <a:r>
            <a:rPr lang="en-US" dirty="0"/>
            <a:t>Restricted Data Flow (RDF)</a:t>
          </a:r>
        </a:p>
      </dgm:t>
    </dgm:pt>
    <dgm:pt modelId="{662A6163-C80F-4693-AE7E-BE0FA396766D}" type="parTrans" cxnId="{8BF5B9D0-9900-4337-A7AB-FE9525B72367}">
      <dgm:prSet/>
      <dgm:spPr/>
      <dgm:t>
        <a:bodyPr/>
        <a:lstStyle/>
        <a:p>
          <a:endParaRPr lang="en-US"/>
        </a:p>
      </dgm:t>
    </dgm:pt>
    <dgm:pt modelId="{FCD8F740-51E2-4D37-B9E0-E7D5FCD8DFA9}" type="sibTrans" cxnId="{8BF5B9D0-9900-4337-A7AB-FE9525B72367}">
      <dgm:prSet/>
      <dgm:spPr/>
      <dgm:t>
        <a:bodyPr/>
        <a:lstStyle/>
        <a:p>
          <a:endParaRPr lang="en-US"/>
        </a:p>
      </dgm:t>
    </dgm:pt>
    <dgm:pt modelId="{6C9C19A7-6495-4EFC-B1AC-5910BDFB1CFC}">
      <dgm:prSet phldrT="[Text]"/>
      <dgm:spPr>
        <a:solidFill>
          <a:srgbClr val="00B050"/>
        </a:solidFill>
      </dgm:spPr>
      <dgm:t>
        <a:bodyPr/>
        <a:lstStyle/>
        <a:p>
          <a:r>
            <a:rPr lang="en-US" dirty="0"/>
            <a:t>Timely Response to Events (TRE)</a:t>
          </a:r>
        </a:p>
      </dgm:t>
    </dgm:pt>
    <dgm:pt modelId="{57684EDA-290D-49A0-ADCD-29EA7E4C4587}" type="parTrans" cxnId="{F1EE38C0-AB51-4561-9B61-35B492311F35}">
      <dgm:prSet/>
      <dgm:spPr/>
      <dgm:t>
        <a:bodyPr/>
        <a:lstStyle/>
        <a:p>
          <a:endParaRPr lang="en-US"/>
        </a:p>
      </dgm:t>
    </dgm:pt>
    <dgm:pt modelId="{CB4EF0B9-D477-4DE9-866E-A23BAE2C4460}" type="sibTrans" cxnId="{F1EE38C0-AB51-4561-9B61-35B492311F35}">
      <dgm:prSet/>
      <dgm:spPr/>
      <dgm:t>
        <a:bodyPr/>
        <a:lstStyle/>
        <a:p>
          <a:endParaRPr lang="en-US"/>
        </a:p>
      </dgm:t>
    </dgm:pt>
    <dgm:pt modelId="{E108EB2D-4730-4027-BE6C-461344E40B6E}">
      <dgm:prSet phldrT="[Text]"/>
      <dgm:spPr>
        <a:solidFill>
          <a:srgbClr val="92D050"/>
        </a:solidFill>
      </dgm:spPr>
      <dgm:t>
        <a:bodyPr/>
        <a:lstStyle/>
        <a:p>
          <a:r>
            <a:rPr lang="en-US" dirty="0"/>
            <a:t>Resource Availability (RA)</a:t>
          </a:r>
        </a:p>
      </dgm:t>
    </dgm:pt>
    <dgm:pt modelId="{D7421743-17FD-4385-A53D-8DB9B50AB4F3}" type="parTrans" cxnId="{CB9635D6-9107-4547-A18E-6FD4F62DF4A2}">
      <dgm:prSet/>
      <dgm:spPr/>
      <dgm:t>
        <a:bodyPr/>
        <a:lstStyle/>
        <a:p>
          <a:endParaRPr lang="en-US"/>
        </a:p>
      </dgm:t>
    </dgm:pt>
    <dgm:pt modelId="{99426205-D4FE-4738-9F4E-3E5E3FBEBE7D}" type="sibTrans" cxnId="{CB9635D6-9107-4547-A18E-6FD4F62DF4A2}">
      <dgm:prSet/>
      <dgm:spPr/>
      <dgm:t>
        <a:bodyPr/>
        <a:lstStyle/>
        <a:p>
          <a:endParaRPr lang="en-US"/>
        </a:p>
      </dgm:t>
    </dgm:pt>
    <dgm:pt modelId="{C8429FDE-2886-4F06-88D3-9CA5B8979D3F}" type="pres">
      <dgm:prSet presAssocID="{91B51CA5-8D39-4668-9198-F4FE994CD676}" presName="Name0" presStyleCnt="0">
        <dgm:presLayoutVars>
          <dgm:chMax val="7"/>
          <dgm:chPref val="7"/>
          <dgm:dir/>
        </dgm:presLayoutVars>
      </dgm:prSet>
      <dgm:spPr/>
    </dgm:pt>
    <dgm:pt modelId="{7C427573-1904-42FB-94C8-DD964D549496}" type="pres">
      <dgm:prSet presAssocID="{91B51CA5-8D39-4668-9198-F4FE994CD676}" presName="Name1" presStyleCnt="0"/>
      <dgm:spPr/>
    </dgm:pt>
    <dgm:pt modelId="{179CFE20-0219-48A8-8B9F-45174CDE5C9D}" type="pres">
      <dgm:prSet presAssocID="{91B51CA5-8D39-4668-9198-F4FE994CD676}" presName="cycle" presStyleCnt="0"/>
      <dgm:spPr/>
    </dgm:pt>
    <dgm:pt modelId="{154CA0A6-0A04-405C-ABAA-6919ADDCC5E9}" type="pres">
      <dgm:prSet presAssocID="{91B51CA5-8D39-4668-9198-F4FE994CD676}" presName="srcNode" presStyleLbl="node1" presStyleIdx="0" presStyleCnt="7"/>
      <dgm:spPr/>
    </dgm:pt>
    <dgm:pt modelId="{ED6A3936-48FA-4613-93D6-77C0DEE24A20}" type="pres">
      <dgm:prSet presAssocID="{91B51CA5-8D39-4668-9198-F4FE994CD676}" presName="conn" presStyleLbl="parChTrans1D2" presStyleIdx="0" presStyleCnt="1"/>
      <dgm:spPr/>
    </dgm:pt>
    <dgm:pt modelId="{64FEA424-D4BF-4833-A785-8F7FEEB0FED5}" type="pres">
      <dgm:prSet presAssocID="{91B51CA5-8D39-4668-9198-F4FE994CD676}" presName="extraNode" presStyleLbl="node1" presStyleIdx="0" presStyleCnt="7"/>
      <dgm:spPr/>
    </dgm:pt>
    <dgm:pt modelId="{62312978-A926-40AF-94E3-0496A0CA0F02}" type="pres">
      <dgm:prSet presAssocID="{91B51CA5-8D39-4668-9198-F4FE994CD676}" presName="dstNode" presStyleLbl="node1" presStyleIdx="0" presStyleCnt="7"/>
      <dgm:spPr/>
    </dgm:pt>
    <dgm:pt modelId="{A4E095AE-BDD6-484A-A302-239BECBEB705}" type="pres">
      <dgm:prSet presAssocID="{CE96E49E-D6D4-48B1-85B1-6718EC2B24F3}" presName="text_1" presStyleLbl="node1" presStyleIdx="0" presStyleCnt="7">
        <dgm:presLayoutVars>
          <dgm:bulletEnabled val="1"/>
        </dgm:presLayoutVars>
      </dgm:prSet>
      <dgm:spPr/>
    </dgm:pt>
    <dgm:pt modelId="{7FB68B8F-2128-43BB-9D3E-59AA2B990692}" type="pres">
      <dgm:prSet presAssocID="{CE96E49E-D6D4-48B1-85B1-6718EC2B24F3}" presName="accent_1" presStyleCnt="0"/>
      <dgm:spPr/>
    </dgm:pt>
    <dgm:pt modelId="{39A38382-46A1-49CF-B04B-1C61F249F3B0}" type="pres">
      <dgm:prSet presAssocID="{CE96E49E-D6D4-48B1-85B1-6718EC2B24F3}" presName="accentRepeatNode" presStyleLbl="solidFgAcc1" presStyleIdx="0" presStyleCnt="7"/>
      <dgm:spPr>
        <a:solidFill>
          <a:schemeClr val="lt1">
            <a:hueOff val="0"/>
            <a:satOff val="0"/>
            <a:lumOff val="0"/>
          </a:schemeClr>
        </a:solidFill>
      </dgm:spPr>
    </dgm:pt>
    <dgm:pt modelId="{CDEBD1ED-BCD4-46FB-B3DC-38148D9C88E0}" type="pres">
      <dgm:prSet presAssocID="{DD3AE257-389A-4EB1-8D46-FB6D0AEE5338}" presName="text_2" presStyleLbl="node1" presStyleIdx="1" presStyleCnt="7">
        <dgm:presLayoutVars>
          <dgm:bulletEnabled val="1"/>
        </dgm:presLayoutVars>
      </dgm:prSet>
      <dgm:spPr/>
    </dgm:pt>
    <dgm:pt modelId="{7509BA07-B313-4F8A-ADBD-C83AC6B27778}" type="pres">
      <dgm:prSet presAssocID="{DD3AE257-389A-4EB1-8D46-FB6D0AEE5338}" presName="accent_2" presStyleCnt="0"/>
      <dgm:spPr/>
    </dgm:pt>
    <dgm:pt modelId="{08648BC1-8B08-4E34-B3E1-323CEC59F0B1}" type="pres">
      <dgm:prSet presAssocID="{DD3AE257-389A-4EB1-8D46-FB6D0AEE5338}" presName="accentRepeatNode" presStyleLbl="solidFgAcc1" presStyleIdx="1" presStyleCnt="7"/>
      <dgm:spPr/>
    </dgm:pt>
    <dgm:pt modelId="{E243A435-16A9-42BC-BC5E-939602C88568}" type="pres">
      <dgm:prSet presAssocID="{93EFFB50-0A6C-45BA-9844-E99081D10D3A}" presName="text_3" presStyleLbl="node1" presStyleIdx="2" presStyleCnt="7">
        <dgm:presLayoutVars>
          <dgm:bulletEnabled val="1"/>
        </dgm:presLayoutVars>
      </dgm:prSet>
      <dgm:spPr/>
    </dgm:pt>
    <dgm:pt modelId="{E31ADF9A-4D78-4013-BCA8-CDDB6647E4DF}" type="pres">
      <dgm:prSet presAssocID="{93EFFB50-0A6C-45BA-9844-E99081D10D3A}" presName="accent_3" presStyleCnt="0"/>
      <dgm:spPr/>
    </dgm:pt>
    <dgm:pt modelId="{142D1B02-5DCA-41A0-A568-14C5117F6417}" type="pres">
      <dgm:prSet presAssocID="{93EFFB50-0A6C-45BA-9844-E99081D10D3A}" presName="accentRepeatNode" presStyleLbl="solidFgAcc1" presStyleIdx="2" presStyleCnt="7"/>
      <dgm:spPr/>
    </dgm:pt>
    <dgm:pt modelId="{9735CFF5-4B92-4795-AD73-62F4976086BD}" type="pres">
      <dgm:prSet presAssocID="{5AC8BFCB-A76F-4B7E-8401-EA94375EA47D}" presName="text_4" presStyleLbl="node1" presStyleIdx="3" presStyleCnt="7">
        <dgm:presLayoutVars>
          <dgm:bulletEnabled val="1"/>
        </dgm:presLayoutVars>
      </dgm:prSet>
      <dgm:spPr/>
    </dgm:pt>
    <dgm:pt modelId="{9D28AF6E-1115-4142-BEDD-A0701D464429}" type="pres">
      <dgm:prSet presAssocID="{5AC8BFCB-A76F-4B7E-8401-EA94375EA47D}" presName="accent_4" presStyleCnt="0"/>
      <dgm:spPr/>
    </dgm:pt>
    <dgm:pt modelId="{AF19E77B-5321-49F0-BE17-57B4D163DFDC}" type="pres">
      <dgm:prSet presAssocID="{5AC8BFCB-A76F-4B7E-8401-EA94375EA47D}" presName="accentRepeatNode" presStyleLbl="solidFgAcc1" presStyleIdx="3" presStyleCnt="7"/>
      <dgm:spPr/>
    </dgm:pt>
    <dgm:pt modelId="{BA7AA5DA-B86C-442E-BB71-ABDC34B38860}" type="pres">
      <dgm:prSet presAssocID="{63170AB8-0DED-4A66-B575-ADDE79087885}" presName="text_5" presStyleLbl="node1" presStyleIdx="4" presStyleCnt="7">
        <dgm:presLayoutVars>
          <dgm:bulletEnabled val="1"/>
        </dgm:presLayoutVars>
      </dgm:prSet>
      <dgm:spPr/>
    </dgm:pt>
    <dgm:pt modelId="{5F5AA1EE-53AB-42DA-A162-D0F8C7808CD3}" type="pres">
      <dgm:prSet presAssocID="{63170AB8-0DED-4A66-B575-ADDE79087885}" presName="accent_5" presStyleCnt="0"/>
      <dgm:spPr/>
    </dgm:pt>
    <dgm:pt modelId="{D884493F-BA05-4CFF-80DC-3927CFDE456A}" type="pres">
      <dgm:prSet presAssocID="{63170AB8-0DED-4A66-B575-ADDE79087885}" presName="accentRepeatNode" presStyleLbl="solidFgAcc1" presStyleIdx="4" presStyleCnt="7"/>
      <dgm:spPr/>
    </dgm:pt>
    <dgm:pt modelId="{2C7783F1-B973-4F5E-83EF-3EB51B4AEAF5}" type="pres">
      <dgm:prSet presAssocID="{6C9C19A7-6495-4EFC-B1AC-5910BDFB1CFC}" presName="text_6" presStyleLbl="node1" presStyleIdx="5" presStyleCnt="7">
        <dgm:presLayoutVars>
          <dgm:bulletEnabled val="1"/>
        </dgm:presLayoutVars>
      </dgm:prSet>
      <dgm:spPr/>
    </dgm:pt>
    <dgm:pt modelId="{E1898F3A-E249-4952-A371-4D598D7D9516}" type="pres">
      <dgm:prSet presAssocID="{6C9C19A7-6495-4EFC-B1AC-5910BDFB1CFC}" presName="accent_6" presStyleCnt="0"/>
      <dgm:spPr/>
    </dgm:pt>
    <dgm:pt modelId="{A05EA7BF-0DF1-4FAD-8626-9CC860D5F429}" type="pres">
      <dgm:prSet presAssocID="{6C9C19A7-6495-4EFC-B1AC-5910BDFB1CFC}" presName="accentRepeatNode" presStyleLbl="solidFgAcc1" presStyleIdx="5" presStyleCnt="7"/>
      <dgm:spPr/>
    </dgm:pt>
    <dgm:pt modelId="{FB6E12F7-9EC1-4483-A9E6-D562B350EE9C}" type="pres">
      <dgm:prSet presAssocID="{E108EB2D-4730-4027-BE6C-461344E40B6E}" presName="text_7" presStyleLbl="node1" presStyleIdx="6" presStyleCnt="7">
        <dgm:presLayoutVars>
          <dgm:bulletEnabled val="1"/>
        </dgm:presLayoutVars>
      </dgm:prSet>
      <dgm:spPr/>
    </dgm:pt>
    <dgm:pt modelId="{7A63EEBB-F565-49DF-A5C4-1951F1387CEA}" type="pres">
      <dgm:prSet presAssocID="{E108EB2D-4730-4027-BE6C-461344E40B6E}" presName="accent_7" presStyleCnt="0"/>
      <dgm:spPr/>
    </dgm:pt>
    <dgm:pt modelId="{41A9BD3B-5967-49EC-A416-C3ABF5AA2203}" type="pres">
      <dgm:prSet presAssocID="{E108EB2D-4730-4027-BE6C-461344E40B6E}" presName="accentRepeatNode" presStyleLbl="solidFgAcc1" presStyleIdx="6" presStyleCnt="7"/>
      <dgm:spPr/>
    </dgm:pt>
  </dgm:ptLst>
  <dgm:cxnLst>
    <dgm:cxn modelId="{A542F409-A2AF-444B-B953-C0EC26BFCFB2}" type="presOf" srcId="{6C9C19A7-6495-4EFC-B1AC-5910BDFB1CFC}" destId="{2C7783F1-B973-4F5E-83EF-3EB51B4AEAF5}" srcOrd="0" destOrd="0" presId="urn:microsoft.com/office/officeart/2008/layout/VerticalCurvedList"/>
    <dgm:cxn modelId="{3FEC2E0C-0FEF-40CD-BC47-CE05EB8D8601}" type="presOf" srcId="{91B51CA5-8D39-4668-9198-F4FE994CD676}" destId="{C8429FDE-2886-4F06-88D3-9CA5B8979D3F}" srcOrd="0" destOrd="0" presId="urn:microsoft.com/office/officeart/2008/layout/VerticalCurvedList"/>
    <dgm:cxn modelId="{F2035E27-A9D8-4328-9E20-0A2D2E029645}" type="presOf" srcId="{E108EB2D-4730-4027-BE6C-461344E40B6E}" destId="{FB6E12F7-9EC1-4483-A9E6-D562B350EE9C}" srcOrd="0" destOrd="0" presId="urn:microsoft.com/office/officeart/2008/layout/VerticalCurvedList"/>
    <dgm:cxn modelId="{FEAE762A-F2DF-463C-BE5D-100B6B10D583}" srcId="{91B51CA5-8D39-4668-9198-F4FE994CD676}" destId="{CE96E49E-D6D4-48B1-85B1-6718EC2B24F3}" srcOrd="0" destOrd="0" parTransId="{7F548CA1-D57C-406E-B812-9C332D89C6B3}" sibTransId="{F4684722-D32D-408B-8045-D080272537FE}"/>
    <dgm:cxn modelId="{01236B45-B07B-46F8-8CA2-3C5991A35790}" srcId="{91B51CA5-8D39-4668-9198-F4FE994CD676}" destId="{5AC8BFCB-A76F-4B7E-8401-EA94375EA47D}" srcOrd="3" destOrd="0" parTransId="{C29EA29E-6558-451C-93FF-5A5EFD4A5B1E}" sibTransId="{9918CF19-7119-4BCC-83A5-A501C7ABDE67}"/>
    <dgm:cxn modelId="{954BDE4A-8218-420C-9309-9D1D41D9A410}" srcId="{91B51CA5-8D39-4668-9198-F4FE994CD676}" destId="{DD3AE257-389A-4EB1-8D46-FB6D0AEE5338}" srcOrd="1" destOrd="0" parTransId="{FBD791D8-CDE5-4C3A-9494-016642743A97}" sibTransId="{01379618-A4B7-45CB-B62F-49FC855B0597}"/>
    <dgm:cxn modelId="{4B87994B-B702-452F-B4E2-455EB3FBB4BF}" srcId="{91B51CA5-8D39-4668-9198-F4FE994CD676}" destId="{93EFFB50-0A6C-45BA-9844-E99081D10D3A}" srcOrd="2" destOrd="0" parTransId="{E90A30A0-102C-46DF-86EE-B7A4F8DFB161}" sibTransId="{BB9C1D7E-3BD8-47B7-92E0-E4D5227C9584}"/>
    <dgm:cxn modelId="{7CFC1350-089F-4EF1-919C-5B7A2A9FD0E2}" type="presOf" srcId="{63170AB8-0DED-4A66-B575-ADDE79087885}" destId="{BA7AA5DA-B86C-442E-BB71-ABDC34B38860}" srcOrd="0" destOrd="0" presId="urn:microsoft.com/office/officeart/2008/layout/VerticalCurvedList"/>
    <dgm:cxn modelId="{22E21F51-BB2E-413B-919A-BEBBCC2761CD}" type="presOf" srcId="{CE96E49E-D6D4-48B1-85B1-6718EC2B24F3}" destId="{A4E095AE-BDD6-484A-A302-239BECBEB705}" srcOrd="0" destOrd="0" presId="urn:microsoft.com/office/officeart/2008/layout/VerticalCurvedList"/>
    <dgm:cxn modelId="{89C8EE56-62FB-4F30-8F88-5B001F4ED663}" type="presOf" srcId="{93EFFB50-0A6C-45BA-9844-E99081D10D3A}" destId="{E243A435-16A9-42BC-BC5E-939602C88568}" srcOrd="0" destOrd="0" presId="urn:microsoft.com/office/officeart/2008/layout/VerticalCurvedList"/>
    <dgm:cxn modelId="{84069F96-698D-47AF-A667-9F4C5ADE70FB}" type="presOf" srcId="{DD3AE257-389A-4EB1-8D46-FB6D0AEE5338}" destId="{CDEBD1ED-BCD4-46FB-B3DC-38148D9C88E0}" srcOrd="0" destOrd="0" presId="urn:microsoft.com/office/officeart/2008/layout/VerticalCurvedList"/>
    <dgm:cxn modelId="{6D292BBE-C5AD-46CB-8A09-3A560A6EA604}" type="presOf" srcId="{5AC8BFCB-A76F-4B7E-8401-EA94375EA47D}" destId="{9735CFF5-4B92-4795-AD73-62F4976086BD}" srcOrd="0" destOrd="0" presId="urn:microsoft.com/office/officeart/2008/layout/VerticalCurvedList"/>
    <dgm:cxn modelId="{F1EE38C0-AB51-4561-9B61-35B492311F35}" srcId="{91B51CA5-8D39-4668-9198-F4FE994CD676}" destId="{6C9C19A7-6495-4EFC-B1AC-5910BDFB1CFC}" srcOrd="5" destOrd="0" parTransId="{57684EDA-290D-49A0-ADCD-29EA7E4C4587}" sibTransId="{CB4EF0B9-D477-4DE9-866E-A23BAE2C4460}"/>
    <dgm:cxn modelId="{9AADC3C9-C103-4693-B80B-53391ADFE17F}" type="presOf" srcId="{F4684722-D32D-408B-8045-D080272537FE}" destId="{ED6A3936-48FA-4613-93D6-77C0DEE24A20}" srcOrd="0" destOrd="0" presId="urn:microsoft.com/office/officeart/2008/layout/VerticalCurvedList"/>
    <dgm:cxn modelId="{8BF5B9D0-9900-4337-A7AB-FE9525B72367}" srcId="{91B51CA5-8D39-4668-9198-F4FE994CD676}" destId="{63170AB8-0DED-4A66-B575-ADDE79087885}" srcOrd="4" destOrd="0" parTransId="{662A6163-C80F-4693-AE7E-BE0FA396766D}" sibTransId="{FCD8F740-51E2-4D37-B9E0-E7D5FCD8DFA9}"/>
    <dgm:cxn modelId="{CB9635D6-9107-4547-A18E-6FD4F62DF4A2}" srcId="{91B51CA5-8D39-4668-9198-F4FE994CD676}" destId="{E108EB2D-4730-4027-BE6C-461344E40B6E}" srcOrd="6" destOrd="0" parTransId="{D7421743-17FD-4385-A53D-8DB9B50AB4F3}" sibTransId="{99426205-D4FE-4738-9F4E-3E5E3FBEBE7D}"/>
    <dgm:cxn modelId="{E260F769-2E94-4989-9526-6496C1532273}" type="presParOf" srcId="{C8429FDE-2886-4F06-88D3-9CA5B8979D3F}" destId="{7C427573-1904-42FB-94C8-DD964D549496}" srcOrd="0" destOrd="0" presId="urn:microsoft.com/office/officeart/2008/layout/VerticalCurvedList"/>
    <dgm:cxn modelId="{11F023E9-0457-4252-A9F5-C4D63D6F04A5}" type="presParOf" srcId="{7C427573-1904-42FB-94C8-DD964D549496}" destId="{179CFE20-0219-48A8-8B9F-45174CDE5C9D}" srcOrd="0" destOrd="0" presId="urn:microsoft.com/office/officeart/2008/layout/VerticalCurvedList"/>
    <dgm:cxn modelId="{B34CC61F-FE6E-4353-A763-E06801DEC394}" type="presParOf" srcId="{179CFE20-0219-48A8-8B9F-45174CDE5C9D}" destId="{154CA0A6-0A04-405C-ABAA-6919ADDCC5E9}" srcOrd="0" destOrd="0" presId="urn:microsoft.com/office/officeart/2008/layout/VerticalCurvedList"/>
    <dgm:cxn modelId="{BF2E54D2-DFB7-4B51-94CB-4BA0D2B6B33A}" type="presParOf" srcId="{179CFE20-0219-48A8-8B9F-45174CDE5C9D}" destId="{ED6A3936-48FA-4613-93D6-77C0DEE24A20}" srcOrd="1" destOrd="0" presId="urn:microsoft.com/office/officeart/2008/layout/VerticalCurvedList"/>
    <dgm:cxn modelId="{EEB7507B-6197-43E3-8A8A-57DEAEC4F287}" type="presParOf" srcId="{179CFE20-0219-48A8-8B9F-45174CDE5C9D}" destId="{64FEA424-D4BF-4833-A785-8F7FEEB0FED5}" srcOrd="2" destOrd="0" presId="urn:microsoft.com/office/officeart/2008/layout/VerticalCurvedList"/>
    <dgm:cxn modelId="{F032E54C-1DE2-459E-8C73-698B88E83ACF}" type="presParOf" srcId="{179CFE20-0219-48A8-8B9F-45174CDE5C9D}" destId="{62312978-A926-40AF-94E3-0496A0CA0F02}" srcOrd="3" destOrd="0" presId="urn:microsoft.com/office/officeart/2008/layout/VerticalCurvedList"/>
    <dgm:cxn modelId="{2B2625CD-5961-4819-B7B6-7F9F65B28542}" type="presParOf" srcId="{7C427573-1904-42FB-94C8-DD964D549496}" destId="{A4E095AE-BDD6-484A-A302-239BECBEB705}" srcOrd="1" destOrd="0" presId="urn:microsoft.com/office/officeart/2008/layout/VerticalCurvedList"/>
    <dgm:cxn modelId="{BCC13F44-D275-4405-864A-DE47C8B6AC20}" type="presParOf" srcId="{7C427573-1904-42FB-94C8-DD964D549496}" destId="{7FB68B8F-2128-43BB-9D3E-59AA2B990692}" srcOrd="2" destOrd="0" presId="urn:microsoft.com/office/officeart/2008/layout/VerticalCurvedList"/>
    <dgm:cxn modelId="{ABB1C00A-2443-40D4-9033-92E0EBA28A8B}" type="presParOf" srcId="{7FB68B8F-2128-43BB-9D3E-59AA2B990692}" destId="{39A38382-46A1-49CF-B04B-1C61F249F3B0}" srcOrd="0" destOrd="0" presId="urn:microsoft.com/office/officeart/2008/layout/VerticalCurvedList"/>
    <dgm:cxn modelId="{D5FAF195-AAE0-40BF-81CD-40048B6968E2}" type="presParOf" srcId="{7C427573-1904-42FB-94C8-DD964D549496}" destId="{CDEBD1ED-BCD4-46FB-B3DC-38148D9C88E0}" srcOrd="3" destOrd="0" presId="urn:microsoft.com/office/officeart/2008/layout/VerticalCurvedList"/>
    <dgm:cxn modelId="{32137620-CE59-4BC3-B75A-EAB6D1510CEB}" type="presParOf" srcId="{7C427573-1904-42FB-94C8-DD964D549496}" destId="{7509BA07-B313-4F8A-ADBD-C83AC6B27778}" srcOrd="4" destOrd="0" presId="urn:microsoft.com/office/officeart/2008/layout/VerticalCurvedList"/>
    <dgm:cxn modelId="{D05F8F14-C00A-4527-A3B5-BEB6F8354C9C}" type="presParOf" srcId="{7509BA07-B313-4F8A-ADBD-C83AC6B27778}" destId="{08648BC1-8B08-4E34-B3E1-323CEC59F0B1}" srcOrd="0" destOrd="0" presId="urn:microsoft.com/office/officeart/2008/layout/VerticalCurvedList"/>
    <dgm:cxn modelId="{21FB73C7-6412-4160-9ED7-A5520522274A}" type="presParOf" srcId="{7C427573-1904-42FB-94C8-DD964D549496}" destId="{E243A435-16A9-42BC-BC5E-939602C88568}" srcOrd="5" destOrd="0" presId="urn:microsoft.com/office/officeart/2008/layout/VerticalCurvedList"/>
    <dgm:cxn modelId="{1008F14C-40A0-4956-872C-FB20807CC0AC}" type="presParOf" srcId="{7C427573-1904-42FB-94C8-DD964D549496}" destId="{E31ADF9A-4D78-4013-BCA8-CDDB6647E4DF}" srcOrd="6" destOrd="0" presId="urn:microsoft.com/office/officeart/2008/layout/VerticalCurvedList"/>
    <dgm:cxn modelId="{4B81A977-00C4-42B1-9D1E-4EF25A6C079C}" type="presParOf" srcId="{E31ADF9A-4D78-4013-BCA8-CDDB6647E4DF}" destId="{142D1B02-5DCA-41A0-A568-14C5117F6417}" srcOrd="0" destOrd="0" presId="urn:microsoft.com/office/officeart/2008/layout/VerticalCurvedList"/>
    <dgm:cxn modelId="{95814595-D22D-43A6-A18D-8D29642BC40B}" type="presParOf" srcId="{7C427573-1904-42FB-94C8-DD964D549496}" destId="{9735CFF5-4B92-4795-AD73-62F4976086BD}" srcOrd="7" destOrd="0" presId="urn:microsoft.com/office/officeart/2008/layout/VerticalCurvedList"/>
    <dgm:cxn modelId="{E104E129-4B2B-4E54-95E6-90E9643136FC}" type="presParOf" srcId="{7C427573-1904-42FB-94C8-DD964D549496}" destId="{9D28AF6E-1115-4142-BEDD-A0701D464429}" srcOrd="8" destOrd="0" presId="urn:microsoft.com/office/officeart/2008/layout/VerticalCurvedList"/>
    <dgm:cxn modelId="{643BFA16-EADB-41F2-9ACB-457BFEA2295E}" type="presParOf" srcId="{9D28AF6E-1115-4142-BEDD-A0701D464429}" destId="{AF19E77B-5321-49F0-BE17-57B4D163DFDC}" srcOrd="0" destOrd="0" presId="urn:microsoft.com/office/officeart/2008/layout/VerticalCurvedList"/>
    <dgm:cxn modelId="{CCCFA81D-9B7E-4B3D-825D-351D86B9B09C}" type="presParOf" srcId="{7C427573-1904-42FB-94C8-DD964D549496}" destId="{BA7AA5DA-B86C-442E-BB71-ABDC34B38860}" srcOrd="9" destOrd="0" presId="urn:microsoft.com/office/officeart/2008/layout/VerticalCurvedList"/>
    <dgm:cxn modelId="{A9487A27-F614-4DCF-BE0F-EBBD3C3ED778}" type="presParOf" srcId="{7C427573-1904-42FB-94C8-DD964D549496}" destId="{5F5AA1EE-53AB-42DA-A162-D0F8C7808CD3}" srcOrd="10" destOrd="0" presId="urn:microsoft.com/office/officeart/2008/layout/VerticalCurvedList"/>
    <dgm:cxn modelId="{FA3E249A-2F64-43C0-86FA-656BB6FB3021}" type="presParOf" srcId="{5F5AA1EE-53AB-42DA-A162-D0F8C7808CD3}" destId="{D884493F-BA05-4CFF-80DC-3927CFDE456A}" srcOrd="0" destOrd="0" presId="urn:microsoft.com/office/officeart/2008/layout/VerticalCurvedList"/>
    <dgm:cxn modelId="{311A5B0A-2E82-4C0A-8F29-3BFAF0B08EBE}" type="presParOf" srcId="{7C427573-1904-42FB-94C8-DD964D549496}" destId="{2C7783F1-B973-4F5E-83EF-3EB51B4AEAF5}" srcOrd="11" destOrd="0" presId="urn:microsoft.com/office/officeart/2008/layout/VerticalCurvedList"/>
    <dgm:cxn modelId="{94290B7E-E1BF-4295-B9C2-A2DDDA06D30F}" type="presParOf" srcId="{7C427573-1904-42FB-94C8-DD964D549496}" destId="{E1898F3A-E249-4952-A371-4D598D7D9516}" srcOrd="12" destOrd="0" presId="urn:microsoft.com/office/officeart/2008/layout/VerticalCurvedList"/>
    <dgm:cxn modelId="{B5BD5992-4ACE-4900-A78F-2FA8EB5C2982}" type="presParOf" srcId="{E1898F3A-E249-4952-A371-4D598D7D9516}" destId="{A05EA7BF-0DF1-4FAD-8626-9CC860D5F429}" srcOrd="0" destOrd="0" presId="urn:microsoft.com/office/officeart/2008/layout/VerticalCurvedList"/>
    <dgm:cxn modelId="{E7FCABC6-1FE6-463F-BC38-EDB9942D7DD1}" type="presParOf" srcId="{7C427573-1904-42FB-94C8-DD964D549496}" destId="{FB6E12F7-9EC1-4483-A9E6-D562B350EE9C}" srcOrd="13" destOrd="0" presId="urn:microsoft.com/office/officeart/2008/layout/VerticalCurvedList"/>
    <dgm:cxn modelId="{73768287-CA21-4D94-9E1A-2AF2A51DC0A7}" type="presParOf" srcId="{7C427573-1904-42FB-94C8-DD964D549496}" destId="{7A63EEBB-F565-49DF-A5C4-1951F1387CEA}" srcOrd="14" destOrd="0" presId="urn:microsoft.com/office/officeart/2008/layout/VerticalCurvedList"/>
    <dgm:cxn modelId="{FD012BDB-8176-4AF0-B2B8-6C45DFBA2806}" type="presParOf" srcId="{7A63EEBB-F565-49DF-A5C4-1951F1387CEA}" destId="{41A9BD3B-5967-49EC-A416-C3ABF5AA220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A3936-48FA-4613-93D6-77C0DEE24A20}">
      <dsp:nvSpPr>
        <dsp:cNvPr id="0" name=""/>
        <dsp:cNvSpPr/>
      </dsp:nvSpPr>
      <dsp:spPr>
        <a:xfrm>
          <a:off x="-4945125" y="-757994"/>
          <a:ext cx="5891540" cy="5891540"/>
        </a:xfrm>
        <a:prstGeom prst="blockArc">
          <a:avLst>
            <a:gd name="adj1" fmla="val 18900000"/>
            <a:gd name="adj2" fmla="val 2700000"/>
            <a:gd name="adj3" fmla="val 36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095AE-BDD6-484A-A302-239BECBEB705}">
      <dsp:nvSpPr>
        <dsp:cNvPr id="0" name=""/>
        <dsp:cNvSpPr/>
      </dsp:nvSpPr>
      <dsp:spPr>
        <a:xfrm>
          <a:off x="306944" y="198912"/>
          <a:ext cx="5609602" cy="397650"/>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3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Identification and Authentication Control (IAC)</a:t>
          </a:r>
        </a:p>
      </dsp:txBody>
      <dsp:txXfrm>
        <a:off x="306944" y="198912"/>
        <a:ext cx="5609602" cy="397650"/>
      </dsp:txXfrm>
    </dsp:sp>
    <dsp:sp modelId="{39A38382-46A1-49CF-B04B-1C61F249F3B0}">
      <dsp:nvSpPr>
        <dsp:cNvPr id="0" name=""/>
        <dsp:cNvSpPr/>
      </dsp:nvSpPr>
      <dsp:spPr>
        <a:xfrm>
          <a:off x="58413" y="149206"/>
          <a:ext cx="497062" cy="497062"/>
        </a:xfrm>
        <a:prstGeom prst="ellipse">
          <a:avLst/>
        </a:prstGeom>
        <a:solidFill>
          <a:schemeClr val="lt1">
            <a:hueOff val="0"/>
            <a:satOff val="0"/>
            <a:lum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EBD1ED-BCD4-46FB-B3DC-38148D9C88E0}">
      <dsp:nvSpPr>
        <dsp:cNvPr id="0" name=""/>
        <dsp:cNvSpPr/>
      </dsp:nvSpPr>
      <dsp:spPr>
        <a:xfrm>
          <a:off x="667052" y="795737"/>
          <a:ext cx="5249494" cy="397650"/>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3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Use Control (UC)</a:t>
          </a:r>
        </a:p>
      </dsp:txBody>
      <dsp:txXfrm>
        <a:off x="667052" y="795737"/>
        <a:ext cx="5249494" cy="397650"/>
      </dsp:txXfrm>
    </dsp:sp>
    <dsp:sp modelId="{08648BC1-8B08-4E34-B3E1-323CEC59F0B1}">
      <dsp:nvSpPr>
        <dsp:cNvPr id="0" name=""/>
        <dsp:cNvSpPr/>
      </dsp:nvSpPr>
      <dsp:spPr>
        <a:xfrm>
          <a:off x="418521" y="746031"/>
          <a:ext cx="497062" cy="4970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43A435-16A9-42BC-BC5E-939602C88568}">
      <dsp:nvSpPr>
        <dsp:cNvPr id="0" name=""/>
        <dsp:cNvSpPr/>
      </dsp:nvSpPr>
      <dsp:spPr>
        <a:xfrm>
          <a:off x="864390" y="1392125"/>
          <a:ext cx="5052157" cy="397650"/>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3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System Integrity (SI)</a:t>
          </a:r>
        </a:p>
      </dsp:txBody>
      <dsp:txXfrm>
        <a:off x="864390" y="1392125"/>
        <a:ext cx="5052157" cy="397650"/>
      </dsp:txXfrm>
    </dsp:sp>
    <dsp:sp modelId="{142D1B02-5DCA-41A0-A568-14C5117F6417}">
      <dsp:nvSpPr>
        <dsp:cNvPr id="0" name=""/>
        <dsp:cNvSpPr/>
      </dsp:nvSpPr>
      <dsp:spPr>
        <a:xfrm>
          <a:off x="615858" y="1342419"/>
          <a:ext cx="497062" cy="4970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35CFF5-4B92-4795-AD73-62F4976086BD}">
      <dsp:nvSpPr>
        <dsp:cNvPr id="0" name=""/>
        <dsp:cNvSpPr/>
      </dsp:nvSpPr>
      <dsp:spPr>
        <a:xfrm>
          <a:off x="927398" y="1988950"/>
          <a:ext cx="4989149" cy="397650"/>
        </a:xfrm>
        <a:prstGeom prst="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3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Data Confidentiality (DC)</a:t>
          </a:r>
        </a:p>
      </dsp:txBody>
      <dsp:txXfrm>
        <a:off x="927398" y="1988950"/>
        <a:ext cx="4989149" cy="397650"/>
      </dsp:txXfrm>
    </dsp:sp>
    <dsp:sp modelId="{AF19E77B-5321-49F0-BE17-57B4D163DFDC}">
      <dsp:nvSpPr>
        <dsp:cNvPr id="0" name=""/>
        <dsp:cNvSpPr/>
      </dsp:nvSpPr>
      <dsp:spPr>
        <a:xfrm>
          <a:off x="678866" y="1939244"/>
          <a:ext cx="497062" cy="4970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7AA5DA-B86C-442E-BB71-ABDC34B38860}">
      <dsp:nvSpPr>
        <dsp:cNvPr id="0" name=""/>
        <dsp:cNvSpPr/>
      </dsp:nvSpPr>
      <dsp:spPr>
        <a:xfrm>
          <a:off x="864390" y="2585775"/>
          <a:ext cx="5052157" cy="397650"/>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3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Restricted Data Flow (RDF)</a:t>
          </a:r>
        </a:p>
      </dsp:txBody>
      <dsp:txXfrm>
        <a:off x="864390" y="2585775"/>
        <a:ext cx="5052157" cy="397650"/>
      </dsp:txXfrm>
    </dsp:sp>
    <dsp:sp modelId="{D884493F-BA05-4CFF-80DC-3927CFDE456A}">
      <dsp:nvSpPr>
        <dsp:cNvPr id="0" name=""/>
        <dsp:cNvSpPr/>
      </dsp:nvSpPr>
      <dsp:spPr>
        <a:xfrm>
          <a:off x="615858" y="2536069"/>
          <a:ext cx="497062" cy="4970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7783F1-B973-4F5E-83EF-3EB51B4AEAF5}">
      <dsp:nvSpPr>
        <dsp:cNvPr id="0" name=""/>
        <dsp:cNvSpPr/>
      </dsp:nvSpPr>
      <dsp:spPr>
        <a:xfrm>
          <a:off x="667052" y="3182163"/>
          <a:ext cx="5249494" cy="397650"/>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3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Timely Response to Events (TRE)</a:t>
          </a:r>
        </a:p>
      </dsp:txBody>
      <dsp:txXfrm>
        <a:off x="667052" y="3182163"/>
        <a:ext cx="5249494" cy="397650"/>
      </dsp:txXfrm>
    </dsp:sp>
    <dsp:sp modelId="{A05EA7BF-0DF1-4FAD-8626-9CC860D5F429}">
      <dsp:nvSpPr>
        <dsp:cNvPr id="0" name=""/>
        <dsp:cNvSpPr/>
      </dsp:nvSpPr>
      <dsp:spPr>
        <a:xfrm>
          <a:off x="418521" y="3132456"/>
          <a:ext cx="497062" cy="4970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6E12F7-9EC1-4483-A9E6-D562B350EE9C}">
      <dsp:nvSpPr>
        <dsp:cNvPr id="0" name=""/>
        <dsp:cNvSpPr/>
      </dsp:nvSpPr>
      <dsp:spPr>
        <a:xfrm>
          <a:off x="306944" y="3778988"/>
          <a:ext cx="5609602" cy="397650"/>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3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Resource Availability (RA)</a:t>
          </a:r>
        </a:p>
      </dsp:txBody>
      <dsp:txXfrm>
        <a:off x="306944" y="3778988"/>
        <a:ext cx="5609602" cy="397650"/>
      </dsp:txXfrm>
    </dsp:sp>
    <dsp:sp modelId="{41A9BD3B-5967-49EC-A416-C3ABF5AA2203}">
      <dsp:nvSpPr>
        <dsp:cNvPr id="0" name=""/>
        <dsp:cNvSpPr/>
      </dsp:nvSpPr>
      <dsp:spPr>
        <a:xfrm>
          <a:off x="58413" y="3729282"/>
          <a:ext cx="497062" cy="4970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C3D02-3269-F74A-A6E4-E249508BCEAE}"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B08B2-DB64-694D-AB58-85366B1BA01E}" type="slidenum">
              <a:rPr lang="en-US" smtClean="0"/>
              <a:t>‹#›</a:t>
            </a:fld>
            <a:endParaRPr lang="en-US"/>
          </a:p>
        </p:txBody>
      </p:sp>
    </p:spTree>
    <p:extLst>
      <p:ext uri="{BB962C8B-B14F-4D97-AF65-F5344CB8AC3E}">
        <p14:creationId xmlns:p14="http://schemas.microsoft.com/office/powerpoint/2010/main" val="340855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a:xfrm>
            <a:off x="296864" y="4288282"/>
            <a:ext cx="6721475" cy="5312919"/>
          </a:xfrm>
        </p:spPr>
        <p:txBody>
          <a:bodyPr/>
          <a:lstStyle/>
          <a:p>
            <a:r>
              <a:rPr lang="en-US" dirty="0"/>
              <a:t>A SIS is engineered to perform specific control functions to failsafe or maintain the safe operation of a process when unacceptable or dangerous conditions occur. SISs must be independent of all other control systems that control the same equipment in order to ensure SIS functionality is not compromised. A SIS is composed of the same types of control elements as any other control system; however, all of the control elements in a SIS are dedicated solely to the proper functioning of the SIS.</a:t>
            </a:r>
          </a:p>
          <a:p>
            <a:r>
              <a:rPr lang="en-US" dirty="0"/>
              <a:t>The specific control functions performed by a SIS are called Safety Instrumented Functions (SIFs). They are implemented as part of an overall risk reduction strategy that is intended to eliminate the likelihood of a previously identified SH&amp;E event that could range from minor equipment damage up to an event involving an uncontrolled catastrophic release of energy and/or materials. A safe state is a process condition, whether the process is operating or shut down, such that a hazardous SH&amp;E event cannot occur. The safe state must be achieved in a timely manner or within the "process safety time".</a:t>
            </a:r>
          </a:p>
          <a:p>
            <a:r>
              <a:rPr lang="en-US" dirty="0"/>
              <a:t>A SIS must have sensors capable of detecting abnormal operating conditions. A logic solver is required to receive the sensor input signals, make appropriate decisions based on the nature of the signals, and change its outputs according to user-defined logic. The logic solver can use electrical, electronic, or programmable electronic equipment, such as relays, trip amplifiers, or programmable logic controllers. Next, the change of the logic solver outputs results in the final elements taking action on the process to bring it to a safe state. Support systems, such as power, instrument air, and communications are generally required for SIS operation. The support systems should be designed to provide the required integrity and reliability.</a:t>
            </a:r>
          </a:p>
          <a:p>
            <a:r>
              <a:rPr lang="en-US" dirty="0"/>
              <a:t>International standard IEC 61511 was published in 2003 to provide guidance to end</a:t>
            </a:r>
            <a:r>
              <a:rPr lang="en-US" baseline="0" dirty="0"/>
              <a:t> </a:t>
            </a:r>
            <a:r>
              <a:rPr lang="en-US" dirty="0"/>
              <a:t>users about the application of Safety Instrumented Systems in process industries. This standard is based on IEC 61508, a generic standard for design, construction, and operation of electrical, electronic,</a:t>
            </a:r>
            <a:r>
              <a:rPr lang="en-US" baseline="0" dirty="0"/>
              <a:t> and </a:t>
            </a:r>
            <a:r>
              <a:rPr lang="en-US" dirty="0"/>
              <a:t>programmable electronic systems. Other industry sectors can also have standards that are based on IEC 61508, such as IEC 62061 (for machinery systems), IEC 62425 (for railway signaling systems), IEC 61513 (for nuclear systems), and ISO 26262 (for road vehicles).</a:t>
            </a:r>
            <a:r>
              <a:rPr lang="en-US" baseline="0" dirty="0"/>
              <a:t> </a:t>
            </a:r>
            <a:r>
              <a:rPr lang="en-US" dirty="0"/>
              <a:t>ISO 26262 is currently a draft international standard.</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4</a:t>
            </a:fld>
            <a:endParaRPr lang="en-US" dirty="0"/>
          </a:p>
        </p:txBody>
      </p:sp>
    </p:spTree>
    <p:extLst>
      <p:ext uri="{BB962C8B-B14F-4D97-AF65-F5344CB8AC3E}">
        <p14:creationId xmlns:p14="http://schemas.microsoft.com/office/powerpoint/2010/main" val="1257473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863" y="331788"/>
            <a:ext cx="6721475" cy="3781425"/>
          </a:xfrm>
        </p:spPr>
      </p:sp>
      <p:sp>
        <p:nvSpPr>
          <p:cNvPr id="3" name="Notes Placeholder 2"/>
          <p:cNvSpPr>
            <a:spLocks noGrp="1"/>
          </p:cNvSpPr>
          <p:nvPr>
            <p:ph type="body" idx="1"/>
          </p:nvPr>
        </p:nvSpPr>
        <p:spPr/>
        <p:txBody>
          <a:bodyPr/>
          <a:lstStyle/>
          <a:p>
            <a:pPr defTabSz="914131">
              <a:defRPr/>
            </a:pPr>
            <a:r>
              <a:rPr lang="en-US" b="0" dirty="0"/>
              <a:t>"The safety circuit used to have its own set of logic around the machine and equipment. The movement of integrated safety is bringing safety right into the devices and equipment," Craig Nelson, product marketing manager at Siemens Industry US, told </a:t>
            </a:r>
            <a:r>
              <a:rPr lang="en-US" b="0" dirty="0" err="1"/>
              <a:t>DesignNews</a:t>
            </a:r>
            <a:r>
              <a:rPr lang="en-US" b="0" dirty="0"/>
              <a:t>. "Everything is on the same system now. It becomes a lot more economical, with more safety, more diagnostics, increased productivity, more functionality. We couldn't do that the traditional way."</a:t>
            </a:r>
          </a:p>
          <a:p>
            <a:pPr defTabSz="914131">
              <a:defRPr/>
            </a:pPr>
            <a:r>
              <a:rPr lang="en-US" dirty="0"/>
              <a:t>"A lot of it comes down to the economics. The company is protecting its reputation. They want the higher level of safety that comes with integrated safety," Nelson said. "It's more economical to put safety in, and it's more economical to maintain safety."</a:t>
            </a:r>
            <a:endParaRPr lang="en-US" b="0" dirty="0"/>
          </a:p>
          <a:p>
            <a:r>
              <a:rPr lang="en-US" dirty="0"/>
              <a:t>Reference:</a:t>
            </a:r>
          </a:p>
          <a:p>
            <a:pPr marL="171424" indent="-171424" defTabSz="914131">
              <a:spcAft>
                <a:spcPts val="0"/>
              </a:spcAft>
              <a:buFont typeface="Arial" panose="020B0604020202020204" pitchFamily="34" charset="0"/>
              <a:buChar char="•"/>
              <a:defRPr/>
            </a:pPr>
            <a:r>
              <a:rPr lang="en-US" dirty="0" err="1"/>
              <a:t>DesignNews</a:t>
            </a:r>
            <a:r>
              <a:rPr lang="en-US" dirty="0"/>
              <a:t> – “Integrated Safety Breaks the Cost-Savings Barrier at Plants”</a:t>
            </a:r>
          </a:p>
          <a:p>
            <a:pPr indent="171424" defTabSz="914131">
              <a:defRPr/>
            </a:pPr>
            <a:r>
              <a:rPr lang="en-US" dirty="0"/>
              <a:t>https://goo.gl/fro2KS</a:t>
            </a:r>
          </a:p>
          <a:p>
            <a:endParaRPr lang="en-US" dirty="0"/>
          </a:p>
        </p:txBody>
      </p:sp>
      <p:sp>
        <p:nvSpPr>
          <p:cNvPr id="4" name="Slide Number Placeholder 3"/>
          <p:cNvSpPr>
            <a:spLocks noGrp="1"/>
          </p:cNvSpPr>
          <p:nvPr>
            <p:ph type="sldNum" sz="quarter" idx="5"/>
          </p:nvPr>
        </p:nvSpPr>
        <p:spPr/>
        <p:txBody>
          <a:bodyPr/>
          <a:lstStyle/>
          <a:p>
            <a:fld id="{3E35E697-39D1-7641-AEE2-3F6A60E264FC}" type="slidenum">
              <a:rPr lang="en-US" smtClean="0"/>
              <a:pPr/>
              <a:t>5</a:t>
            </a:fld>
            <a:endParaRPr lang="en-US" dirty="0"/>
          </a:p>
        </p:txBody>
      </p:sp>
    </p:spTree>
    <p:extLst>
      <p:ext uri="{BB962C8B-B14F-4D97-AF65-F5344CB8AC3E}">
        <p14:creationId xmlns:p14="http://schemas.microsoft.com/office/powerpoint/2010/main" val="2162712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C019-F3E1-304E-995D-74FC620D8860}"/>
              </a:ext>
            </a:extLst>
          </p:cNvPr>
          <p:cNvSpPr>
            <a:spLocks noGrp="1"/>
          </p:cNvSpPr>
          <p:nvPr>
            <p:ph type="ctrTitle"/>
          </p:nvPr>
        </p:nvSpPr>
        <p:spPr>
          <a:xfrm>
            <a:off x="1524000" y="1965337"/>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467DE1-33A9-BC46-8FB7-28C6B98261A5}"/>
              </a:ext>
            </a:extLst>
          </p:cNvPr>
          <p:cNvSpPr>
            <a:spLocks noGrp="1"/>
          </p:cNvSpPr>
          <p:nvPr>
            <p:ph type="subTitle" idx="1" hasCustomPrompt="1"/>
          </p:nvPr>
        </p:nvSpPr>
        <p:spPr>
          <a:xfrm>
            <a:off x="1524000" y="4445012"/>
            <a:ext cx="9144000" cy="1655762"/>
          </a:xfrm>
          <a:prstGeom prst="rect">
            <a:avLst/>
          </a:prstGeom>
        </p:spPr>
        <p:txBody>
          <a:bodyPr anchor="ctr" anchorCtr="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Don C. Weber - @cutaway</a:t>
            </a:r>
          </a:p>
          <a:p>
            <a:r>
              <a:rPr lang="en-US" dirty="0"/>
              <a:t>Principal Consultant, Founder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2024 Cutaway Security, LLC. All Rights Reserved.</a:t>
            </a:r>
          </a:p>
        </p:txBody>
      </p:sp>
      <p:cxnSp>
        <p:nvCxnSpPr>
          <p:cNvPr id="7" name="Straight Connector 6">
            <a:extLst>
              <a:ext uri="{FF2B5EF4-FFF2-40B4-BE49-F238E27FC236}">
                <a16:creationId xmlns:a16="http://schemas.microsoft.com/office/drawing/2014/main" id="{EFB7576F-D7DA-0D46-B454-B53DE720549F}"/>
              </a:ext>
            </a:extLst>
          </p:cNvPr>
          <p:cNvCxnSpPr/>
          <p:nvPr userDrawn="1"/>
        </p:nvCxnSpPr>
        <p:spPr>
          <a:xfrm>
            <a:off x="0" y="6205541"/>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988294A7-974D-9941-A7CC-4DF5C55CD5F9}"/>
              </a:ext>
            </a:extLst>
          </p:cNvPr>
          <p:cNvPicPr>
            <a:picLocks noChangeAspect="1"/>
          </p:cNvPicPr>
          <p:nvPr userDrawn="1"/>
        </p:nvPicPr>
        <p:blipFill>
          <a:blip r:embed="rId2"/>
          <a:stretch>
            <a:fillRect/>
          </a:stretch>
        </p:blipFill>
        <p:spPr>
          <a:xfrm>
            <a:off x="4141601" y="136525"/>
            <a:ext cx="3908798" cy="2387600"/>
          </a:xfrm>
          <a:prstGeom prst="rect">
            <a:avLst/>
          </a:prstGeom>
        </p:spPr>
      </p:pic>
      <p:sp>
        <p:nvSpPr>
          <p:cNvPr id="4" name="Date Placeholder 3">
            <a:extLst>
              <a:ext uri="{FF2B5EF4-FFF2-40B4-BE49-F238E27FC236}">
                <a16:creationId xmlns:a16="http://schemas.microsoft.com/office/drawing/2014/main" id="{79DD6BAC-1FA9-5743-9DCC-3ADC26E7FCCF}"/>
              </a:ext>
            </a:extLst>
          </p:cNvPr>
          <p:cNvSpPr>
            <a:spLocks noGrp="1"/>
          </p:cNvSpPr>
          <p:nvPr>
            <p:ph type="dt" sz="half" idx="10"/>
          </p:nvPr>
        </p:nvSpPr>
        <p:spPr/>
        <p:txBody>
          <a:bodyPr/>
          <a:lstStyle/>
          <a:p>
            <a:fld id="{038425CB-6AC8-486D-8C88-7DC3B4553261}" type="datetime1">
              <a:rPr lang="en-US" smtClean="0"/>
              <a:t>4/22/2024</a:t>
            </a:fld>
            <a:endParaRPr lang="en-US"/>
          </a:p>
        </p:txBody>
      </p:sp>
      <p:sp>
        <p:nvSpPr>
          <p:cNvPr id="5" name="Footer Placeholder 4">
            <a:extLst>
              <a:ext uri="{FF2B5EF4-FFF2-40B4-BE49-F238E27FC236}">
                <a16:creationId xmlns:a16="http://schemas.microsoft.com/office/drawing/2014/main" id="{6452D9AE-4C65-3A45-B531-7E82A3F73A37}"/>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6" name="Slide Number Placeholder 5">
            <a:extLst>
              <a:ext uri="{FF2B5EF4-FFF2-40B4-BE49-F238E27FC236}">
                <a16:creationId xmlns:a16="http://schemas.microsoft.com/office/drawing/2014/main" id="{8EB9C2F0-511A-3047-8BB7-547328CEC464}"/>
              </a:ext>
            </a:extLst>
          </p:cNvPr>
          <p:cNvSpPr>
            <a:spLocks noGrp="1"/>
          </p:cNvSpPr>
          <p:nvPr>
            <p:ph type="sldNum" sz="quarter" idx="12"/>
          </p:nvPr>
        </p:nvSpPr>
        <p:spPr/>
        <p:txBody>
          <a:bodyPr/>
          <a:lstStyle/>
          <a:p>
            <a:fld id="{219B991C-F8FC-4046-80D3-DA3B811BD3E4}" type="slidenum">
              <a:rPr lang="en-US" smtClean="0"/>
              <a:t>‹#›</a:t>
            </a:fld>
            <a:endParaRPr lang="en-US"/>
          </a:p>
        </p:txBody>
      </p:sp>
    </p:spTree>
    <p:extLst>
      <p:ext uri="{BB962C8B-B14F-4D97-AF65-F5344CB8AC3E}">
        <p14:creationId xmlns:p14="http://schemas.microsoft.com/office/powerpoint/2010/main" val="255246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752C-B98A-524C-8521-81493BC65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15E6F8-7B97-F842-9182-C58D3AB2149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5F37D98-A4CB-AE49-A566-127684EC854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DD246A-B5A0-FA40-8598-B38CEF3037EE}"/>
              </a:ext>
            </a:extLst>
          </p:cNvPr>
          <p:cNvSpPr>
            <a:spLocks noGrp="1"/>
          </p:cNvSpPr>
          <p:nvPr>
            <p:ph type="dt" sz="half" idx="10"/>
          </p:nvPr>
        </p:nvSpPr>
        <p:spPr/>
        <p:txBody>
          <a:bodyPr/>
          <a:lstStyle/>
          <a:p>
            <a:fld id="{7FFF51D7-5E80-4DA5-AD3F-B4FCDDD15447}" type="datetime1">
              <a:rPr lang="en-US" smtClean="0"/>
              <a:t>4/22/2024</a:t>
            </a:fld>
            <a:endParaRPr lang="en-US"/>
          </a:p>
        </p:txBody>
      </p:sp>
      <p:sp>
        <p:nvSpPr>
          <p:cNvPr id="6" name="Footer Placeholder 5">
            <a:extLst>
              <a:ext uri="{FF2B5EF4-FFF2-40B4-BE49-F238E27FC236}">
                <a16:creationId xmlns:a16="http://schemas.microsoft.com/office/drawing/2014/main" id="{3819FBFC-19F8-6B49-93F1-7A25E73C12E9}"/>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F8923299-96AA-E845-B392-EB49B00E8CD8}"/>
              </a:ext>
            </a:extLst>
          </p:cNvPr>
          <p:cNvSpPr>
            <a:spLocks noGrp="1"/>
          </p:cNvSpPr>
          <p:nvPr>
            <p:ph type="sldNum" sz="quarter" idx="12"/>
          </p:nvPr>
        </p:nvSpPr>
        <p:spPr/>
        <p:txBody>
          <a:bodyPr/>
          <a:lstStyle/>
          <a:p>
            <a:fld id="{219B991C-F8FC-4046-80D3-DA3B811BD3E4}" type="slidenum">
              <a:rPr lang="en-US" smtClean="0"/>
              <a:t>‹#›</a:t>
            </a:fld>
            <a:endParaRPr lang="en-US"/>
          </a:p>
        </p:txBody>
      </p:sp>
      <p:cxnSp>
        <p:nvCxnSpPr>
          <p:cNvPr id="8" name="Straight Connector 7">
            <a:extLst>
              <a:ext uri="{FF2B5EF4-FFF2-40B4-BE49-F238E27FC236}">
                <a16:creationId xmlns:a16="http://schemas.microsoft.com/office/drawing/2014/main" id="{5132C732-9DE0-FD45-8378-253B7F3AB355}"/>
              </a:ext>
            </a:extLst>
          </p:cNvPr>
          <p:cNvCxnSpPr/>
          <p:nvPr userDrawn="1"/>
        </p:nvCxnSpPr>
        <p:spPr>
          <a:xfrm>
            <a:off x="0" y="6276982"/>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34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79E54-2489-4C41-9BBB-4163FDD91507}"/>
              </a:ext>
            </a:extLst>
          </p:cNvPr>
          <p:cNvSpPr>
            <a:spLocks noGrp="1"/>
          </p:cNvSpPr>
          <p:nvPr>
            <p:ph type="title"/>
          </p:nvPr>
        </p:nvSpPr>
        <p:spPr>
          <a:xfrm>
            <a:off x="1255350" y="365125"/>
            <a:ext cx="10098449"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C57F34-A3AB-DE48-9D25-7404A1342A1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9AB44-328C-4346-A641-822AA6EFCBF2}"/>
              </a:ext>
            </a:extLst>
          </p:cNvPr>
          <p:cNvSpPr>
            <a:spLocks noGrp="1"/>
          </p:cNvSpPr>
          <p:nvPr>
            <p:ph type="dt" sz="half" idx="10"/>
          </p:nvPr>
        </p:nvSpPr>
        <p:spPr/>
        <p:txBody>
          <a:bodyPr/>
          <a:lstStyle/>
          <a:p>
            <a:fld id="{84A92353-4F5B-45E4-B067-4756F638A6B5}" type="datetime1">
              <a:rPr lang="en-US" smtClean="0"/>
              <a:t>4/22/2024</a:t>
            </a:fld>
            <a:endParaRPr lang="en-US"/>
          </a:p>
        </p:txBody>
      </p:sp>
      <p:sp>
        <p:nvSpPr>
          <p:cNvPr id="5" name="Footer Placeholder 4">
            <a:extLst>
              <a:ext uri="{FF2B5EF4-FFF2-40B4-BE49-F238E27FC236}">
                <a16:creationId xmlns:a16="http://schemas.microsoft.com/office/drawing/2014/main" id="{F7F3F1A7-7267-9F45-A92B-E2EB775EAB3E}"/>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6" name="Slide Number Placeholder 5">
            <a:extLst>
              <a:ext uri="{FF2B5EF4-FFF2-40B4-BE49-F238E27FC236}">
                <a16:creationId xmlns:a16="http://schemas.microsoft.com/office/drawing/2014/main" id="{B0CB60F7-2C7A-FD42-9647-FE9F46D63942}"/>
              </a:ext>
            </a:extLst>
          </p:cNvPr>
          <p:cNvSpPr>
            <a:spLocks noGrp="1"/>
          </p:cNvSpPr>
          <p:nvPr>
            <p:ph type="sldNum" sz="quarter" idx="12"/>
          </p:nvPr>
        </p:nvSpPr>
        <p:spPr/>
        <p:txBody>
          <a:bodyPr/>
          <a:lstStyle/>
          <a:p>
            <a:fld id="{219B991C-F8FC-4046-80D3-DA3B811BD3E4}" type="slidenum">
              <a:rPr lang="en-US" smtClean="0"/>
              <a:t>‹#›</a:t>
            </a:fld>
            <a:endParaRPr lang="en-US"/>
          </a:p>
        </p:txBody>
      </p:sp>
      <p:pic>
        <p:nvPicPr>
          <p:cNvPr id="7" name="Picture 6">
            <a:extLst>
              <a:ext uri="{FF2B5EF4-FFF2-40B4-BE49-F238E27FC236}">
                <a16:creationId xmlns:a16="http://schemas.microsoft.com/office/drawing/2014/main" id="{7FED345B-2770-D94C-AFBF-98428667B485}"/>
              </a:ext>
            </a:extLst>
          </p:cNvPr>
          <p:cNvPicPr>
            <a:picLocks noChangeAspect="1"/>
          </p:cNvPicPr>
          <p:nvPr userDrawn="1"/>
        </p:nvPicPr>
        <p:blipFill>
          <a:blip r:embed="rId2"/>
          <a:stretch>
            <a:fillRect/>
          </a:stretch>
        </p:blipFill>
        <p:spPr>
          <a:xfrm>
            <a:off x="185738" y="469900"/>
            <a:ext cx="1069613" cy="1116012"/>
          </a:xfrm>
          <a:prstGeom prst="rect">
            <a:avLst/>
          </a:prstGeom>
        </p:spPr>
      </p:pic>
      <p:cxnSp>
        <p:nvCxnSpPr>
          <p:cNvPr id="8" name="Straight Connector 7">
            <a:extLst>
              <a:ext uri="{FF2B5EF4-FFF2-40B4-BE49-F238E27FC236}">
                <a16:creationId xmlns:a16="http://schemas.microsoft.com/office/drawing/2014/main" id="{A3AFD915-C5EF-6E41-82E0-1877CAB021BA}"/>
              </a:ext>
            </a:extLst>
          </p:cNvPr>
          <p:cNvCxnSpPr/>
          <p:nvPr userDrawn="1"/>
        </p:nvCxnSpPr>
        <p:spPr>
          <a:xfrm>
            <a:off x="0" y="6276982"/>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629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CFEA92-C3EC-754A-B085-4D2BD3FCBE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62AE65-5E8D-8447-9E04-E8EA61B8DE3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FE981-6DCA-4749-9BEB-43920F2CDBB5}"/>
              </a:ext>
            </a:extLst>
          </p:cNvPr>
          <p:cNvSpPr>
            <a:spLocks noGrp="1"/>
          </p:cNvSpPr>
          <p:nvPr>
            <p:ph type="dt" sz="half" idx="10"/>
          </p:nvPr>
        </p:nvSpPr>
        <p:spPr/>
        <p:txBody>
          <a:bodyPr/>
          <a:lstStyle/>
          <a:p>
            <a:fld id="{DE096555-9548-4696-ADB0-CADDF35F2D20}" type="datetime1">
              <a:rPr lang="en-US" smtClean="0"/>
              <a:t>4/22/2024</a:t>
            </a:fld>
            <a:endParaRPr lang="en-US"/>
          </a:p>
        </p:txBody>
      </p:sp>
      <p:sp>
        <p:nvSpPr>
          <p:cNvPr id="5" name="Footer Placeholder 4">
            <a:extLst>
              <a:ext uri="{FF2B5EF4-FFF2-40B4-BE49-F238E27FC236}">
                <a16:creationId xmlns:a16="http://schemas.microsoft.com/office/drawing/2014/main" id="{8CECC884-75E3-634D-8CB2-913306DBC7C9}"/>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6" name="Slide Number Placeholder 5">
            <a:extLst>
              <a:ext uri="{FF2B5EF4-FFF2-40B4-BE49-F238E27FC236}">
                <a16:creationId xmlns:a16="http://schemas.microsoft.com/office/drawing/2014/main" id="{242854DE-BC70-9645-9E0F-4481FF2F2DFC}"/>
              </a:ext>
            </a:extLst>
          </p:cNvPr>
          <p:cNvSpPr>
            <a:spLocks noGrp="1"/>
          </p:cNvSpPr>
          <p:nvPr>
            <p:ph type="sldNum" sz="quarter" idx="12"/>
          </p:nvPr>
        </p:nvSpPr>
        <p:spPr/>
        <p:txBody>
          <a:bodyPr/>
          <a:lstStyle/>
          <a:p>
            <a:fld id="{219B991C-F8FC-4046-80D3-DA3B811BD3E4}" type="slidenum">
              <a:rPr lang="en-US" smtClean="0"/>
              <a:t>‹#›</a:t>
            </a:fld>
            <a:endParaRPr lang="en-US"/>
          </a:p>
        </p:txBody>
      </p:sp>
    </p:spTree>
    <p:extLst>
      <p:ext uri="{BB962C8B-B14F-4D97-AF65-F5344CB8AC3E}">
        <p14:creationId xmlns:p14="http://schemas.microsoft.com/office/powerpoint/2010/main" val="1134553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orizontal split">
    <p:spTree>
      <p:nvGrpSpPr>
        <p:cNvPr id="1" name=""/>
        <p:cNvGrpSpPr/>
        <p:nvPr/>
      </p:nvGrpSpPr>
      <p:grpSpPr>
        <a:xfrm>
          <a:off x="0" y="0"/>
          <a:ext cx="0" cy="0"/>
          <a:chOff x="0" y="0"/>
          <a:chExt cx="0" cy="0"/>
        </a:xfrm>
      </p:grpSpPr>
      <p:sp>
        <p:nvSpPr>
          <p:cNvPr id="26" name="Slide Number Placeholder 25">
            <a:extLst>
              <a:ext uri="{FF2B5EF4-FFF2-40B4-BE49-F238E27FC236}">
                <a16:creationId xmlns:a16="http://schemas.microsoft.com/office/drawing/2014/main" id="{208F2980-D18A-C149-B744-497B2566CD84}"/>
              </a:ext>
            </a:extLst>
          </p:cNvPr>
          <p:cNvSpPr>
            <a:spLocks noGrp="1"/>
          </p:cNvSpPr>
          <p:nvPr>
            <p:ph type="sldNum" sz="quarter" idx="12"/>
          </p:nvPr>
        </p:nvSpPr>
        <p:spPr/>
        <p:txBody>
          <a:bodyPr/>
          <a:lstStyle/>
          <a:p>
            <a:fld id="{0EBA9DDB-6B4F-E349-9000-1D5D9A9CB687}" type="slidenum">
              <a:rPr lang="en-US" smtClean="0"/>
              <a:pPr/>
              <a:t>‹#›</a:t>
            </a:fld>
            <a:endParaRPr lang="en-US" dirty="0"/>
          </a:p>
        </p:txBody>
      </p:sp>
      <p:sp>
        <p:nvSpPr>
          <p:cNvPr id="5" name="Title 4">
            <a:extLst>
              <a:ext uri="{FF2B5EF4-FFF2-40B4-BE49-F238E27FC236}">
                <a16:creationId xmlns:a16="http://schemas.microsoft.com/office/drawing/2014/main" id="{6CA8E002-EDB6-8F42-82A8-B32266A1A987}"/>
              </a:ext>
            </a:extLst>
          </p:cNvPr>
          <p:cNvSpPr>
            <a:spLocks noGrp="1"/>
          </p:cNvSpPr>
          <p:nvPr>
            <p:ph type="title"/>
          </p:nvPr>
        </p:nvSpPr>
        <p:spPr/>
        <p:txBody>
          <a:bodyPr/>
          <a:lstStyle/>
          <a:p>
            <a:r>
              <a:rPr lang="en-US"/>
              <a:t>Click to edit Master title style</a:t>
            </a:r>
          </a:p>
        </p:txBody>
      </p:sp>
      <p:sp>
        <p:nvSpPr>
          <p:cNvPr id="2" name="Content Placeholder 14">
            <a:extLst>
              <a:ext uri="{FF2B5EF4-FFF2-40B4-BE49-F238E27FC236}">
                <a16:creationId xmlns:a16="http://schemas.microsoft.com/office/drawing/2014/main" id="{C815D0F8-5F0C-21AC-1789-230191D1698C}"/>
              </a:ext>
            </a:extLst>
          </p:cNvPr>
          <p:cNvSpPr>
            <a:spLocks noGrp="1"/>
          </p:cNvSpPr>
          <p:nvPr>
            <p:ph sz="quarter" idx="18"/>
          </p:nvPr>
        </p:nvSpPr>
        <p:spPr>
          <a:xfrm>
            <a:off x="428625"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14">
            <a:extLst>
              <a:ext uri="{FF2B5EF4-FFF2-40B4-BE49-F238E27FC236}">
                <a16:creationId xmlns:a16="http://schemas.microsoft.com/office/drawing/2014/main" id="{6690D1E0-08E7-163F-F0EC-1F6FE53586C7}"/>
              </a:ext>
            </a:extLst>
          </p:cNvPr>
          <p:cNvSpPr>
            <a:spLocks noGrp="1"/>
          </p:cNvSpPr>
          <p:nvPr>
            <p:ph sz="quarter" idx="19"/>
          </p:nvPr>
        </p:nvSpPr>
        <p:spPr>
          <a:xfrm>
            <a:off x="6191249" y="1233488"/>
            <a:ext cx="5572125" cy="5472111"/>
          </a:xfrm>
          <a:prstGeom prst="rect">
            <a:avLst/>
          </a:prstGeom>
        </p:spPr>
        <p:txBody>
          <a:bodyPr>
            <a:normAutofit/>
          </a:bodyPr>
          <a:lstStyle>
            <a:lvl1pPr marL="285750" marR="0" indent="-285750" algn="l" defTabSz="914400" rtl="0" eaLnBrk="1" fontAlgn="base" latinLnBrk="0" hangingPunct="1">
              <a:lnSpc>
                <a:spcPct val="100000"/>
              </a:lnSpc>
              <a:spcBef>
                <a:spcPct val="20000"/>
              </a:spcBef>
              <a:spcAft>
                <a:spcPct val="0"/>
              </a:spcAft>
              <a:buClrTx/>
              <a:buSzTx/>
              <a:tabLst/>
              <a:defRPr lang="en-US" sz="2400" b="0" i="0" kern="1200" dirty="0">
                <a:solidFill>
                  <a:schemeClr val="tx1"/>
                </a:solidFill>
                <a:latin typeface="+mn-lt"/>
                <a:ea typeface="Verdana" panose="020B0604030504040204" pitchFamily="34" charset="0"/>
                <a:cs typeface="+mn-cs"/>
              </a:defRPr>
            </a:lvl1pPr>
            <a:lvl2pPr marL="5715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200" b="0" i="0" kern="1200" dirty="0">
                <a:solidFill>
                  <a:schemeClr val="tx1"/>
                </a:solidFill>
                <a:latin typeface="+mn-lt"/>
                <a:ea typeface="Verdana" panose="020B0604030504040204" pitchFamily="34" charset="0"/>
                <a:cs typeface="+mn-cs"/>
              </a:defRPr>
            </a:lvl2pPr>
            <a:lvl3pPr marL="9144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2000" b="0" i="0" kern="1200" dirty="0">
                <a:solidFill>
                  <a:schemeClr val="tx1"/>
                </a:solidFill>
                <a:latin typeface="+mn-lt"/>
                <a:ea typeface="Verdana" panose="020B0604030504040204" pitchFamily="34" charset="0"/>
                <a:cs typeface="+mn-cs"/>
              </a:defRPr>
            </a:lvl3pPr>
            <a:lvl4pPr marL="1257300" marR="0"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lang="en-US" sz="1800" b="0" i="0" kern="1200" dirty="0">
                <a:solidFill>
                  <a:schemeClr val="tx1"/>
                </a:solidFill>
                <a:latin typeface="+mn-lt"/>
                <a:ea typeface="Verdana" panose="020B0604030504040204" pitchFamily="34" charset="0"/>
                <a:cs typeface="+mn-cs"/>
              </a:defRPr>
            </a:lvl4pPr>
            <a:lvl5pPr>
              <a:defRPr/>
            </a:lvl5pPr>
            <a:lvl9pPr marL="1428750" indent="-573088">
              <a:buFont typeface="Arial" panose="020B0604020202020204"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41798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01D2-E931-F74E-9F7B-F0E1B5F01F5A}"/>
              </a:ext>
            </a:extLst>
          </p:cNvPr>
          <p:cNvSpPr>
            <a:spLocks noGrp="1"/>
          </p:cNvSpPr>
          <p:nvPr>
            <p:ph type="title"/>
          </p:nvPr>
        </p:nvSpPr>
        <p:spPr>
          <a:xfrm>
            <a:off x="1255350" y="365125"/>
            <a:ext cx="1009844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69A79A3-7F99-7145-ACAA-59B81DF064B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1303ADE1-A6F8-D843-BCC0-E5A720A2C4F9}"/>
              </a:ext>
            </a:extLst>
          </p:cNvPr>
          <p:cNvCxnSpPr/>
          <p:nvPr userDrawn="1"/>
        </p:nvCxnSpPr>
        <p:spPr>
          <a:xfrm>
            <a:off x="0" y="6276982"/>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3A0F94E-2F39-A24E-A116-50129E73A60F}"/>
              </a:ext>
            </a:extLst>
          </p:cNvPr>
          <p:cNvPicPr>
            <a:picLocks noChangeAspect="1"/>
          </p:cNvPicPr>
          <p:nvPr userDrawn="1"/>
        </p:nvPicPr>
        <p:blipFill>
          <a:blip r:embed="rId2"/>
          <a:stretch>
            <a:fillRect/>
          </a:stretch>
        </p:blipFill>
        <p:spPr>
          <a:xfrm>
            <a:off x="185738" y="469900"/>
            <a:ext cx="1069613" cy="1116012"/>
          </a:xfrm>
          <a:prstGeom prst="rect">
            <a:avLst/>
          </a:prstGeom>
        </p:spPr>
      </p:pic>
      <p:sp>
        <p:nvSpPr>
          <p:cNvPr id="7" name="Date Placeholder 6">
            <a:extLst>
              <a:ext uri="{FF2B5EF4-FFF2-40B4-BE49-F238E27FC236}">
                <a16:creationId xmlns:a16="http://schemas.microsoft.com/office/drawing/2014/main" id="{4212EBC1-B065-DBAB-E383-61E9BF04CA86}"/>
              </a:ext>
            </a:extLst>
          </p:cNvPr>
          <p:cNvSpPr>
            <a:spLocks noGrp="1"/>
          </p:cNvSpPr>
          <p:nvPr>
            <p:ph type="dt" sz="half" idx="10"/>
          </p:nvPr>
        </p:nvSpPr>
        <p:spPr/>
        <p:txBody>
          <a:bodyPr/>
          <a:lstStyle/>
          <a:p>
            <a:fld id="{D968173B-C238-4165-AC54-8C0C03B3DF31}" type="datetime1">
              <a:rPr lang="en-US" smtClean="0"/>
              <a:t>4/22/2024</a:t>
            </a:fld>
            <a:endParaRPr lang="en-US"/>
          </a:p>
        </p:txBody>
      </p:sp>
      <p:sp>
        <p:nvSpPr>
          <p:cNvPr id="9" name="Footer Placeholder 8">
            <a:extLst>
              <a:ext uri="{FF2B5EF4-FFF2-40B4-BE49-F238E27FC236}">
                <a16:creationId xmlns:a16="http://schemas.microsoft.com/office/drawing/2014/main" id="{BE28BB4C-8CCB-6FB9-21D7-7D809238D1C2}"/>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11" name="Slide Number Placeholder 10">
            <a:extLst>
              <a:ext uri="{FF2B5EF4-FFF2-40B4-BE49-F238E27FC236}">
                <a16:creationId xmlns:a16="http://schemas.microsoft.com/office/drawing/2014/main" id="{07329053-0483-D741-0311-EEAD5874E03C}"/>
              </a:ext>
            </a:extLst>
          </p:cNvPr>
          <p:cNvSpPr>
            <a:spLocks noGrp="1"/>
          </p:cNvSpPr>
          <p:nvPr>
            <p:ph type="sldNum" sz="quarter" idx="12"/>
          </p:nvPr>
        </p:nvSpPr>
        <p:spPr/>
        <p:txBody>
          <a:bodyPr/>
          <a:lstStyle/>
          <a:p>
            <a:fld id="{219B991C-F8FC-4046-80D3-DA3B811BD3E4}" type="slidenum">
              <a:rPr lang="en-US" smtClean="0"/>
              <a:t>‹#›</a:t>
            </a:fld>
            <a:endParaRPr lang="en-US"/>
          </a:p>
        </p:txBody>
      </p:sp>
    </p:spTree>
    <p:extLst>
      <p:ext uri="{BB962C8B-B14F-4D97-AF65-F5344CB8AC3E}">
        <p14:creationId xmlns:p14="http://schemas.microsoft.com/office/powerpoint/2010/main" val="460030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E0F6-3DBB-3A45-AC14-154EECE8D3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BF4E6A-930C-E14A-80CD-78D7CCC8DEC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23633D-EF32-504D-8E89-C5EA3075937E}"/>
              </a:ext>
            </a:extLst>
          </p:cNvPr>
          <p:cNvSpPr>
            <a:spLocks noGrp="1"/>
          </p:cNvSpPr>
          <p:nvPr>
            <p:ph type="dt" sz="half" idx="10"/>
          </p:nvPr>
        </p:nvSpPr>
        <p:spPr/>
        <p:txBody>
          <a:bodyPr/>
          <a:lstStyle/>
          <a:p>
            <a:fld id="{ECAA9796-A47E-4065-86AC-17A10FB3BE4B}" type="datetime1">
              <a:rPr lang="en-US" smtClean="0"/>
              <a:t>4/22/2024</a:t>
            </a:fld>
            <a:endParaRPr lang="en-US"/>
          </a:p>
        </p:txBody>
      </p:sp>
      <p:sp>
        <p:nvSpPr>
          <p:cNvPr id="5" name="Footer Placeholder 4">
            <a:extLst>
              <a:ext uri="{FF2B5EF4-FFF2-40B4-BE49-F238E27FC236}">
                <a16:creationId xmlns:a16="http://schemas.microsoft.com/office/drawing/2014/main" id="{32938D03-3DE4-0B43-AEB2-D2F9ED61CB87}"/>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6" name="Slide Number Placeholder 5">
            <a:extLst>
              <a:ext uri="{FF2B5EF4-FFF2-40B4-BE49-F238E27FC236}">
                <a16:creationId xmlns:a16="http://schemas.microsoft.com/office/drawing/2014/main" id="{BF5FC145-99E1-D34A-AB53-59AC16E5C077}"/>
              </a:ext>
            </a:extLst>
          </p:cNvPr>
          <p:cNvSpPr>
            <a:spLocks noGrp="1"/>
          </p:cNvSpPr>
          <p:nvPr>
            <p:ph type="sldNum" sz="quarter" idx="12"/>
          </p:nvPr>
        </p:nvSpPr>
        <p:spPr/>
        <p:txBody>
          <a:bodyPr/>
          <a:lstStyle/>
          <a:p>
            <a:fld id="{219B991C-F8FC-4046-80D3-DA3B811BD3E4}" type="slidenum">
              <a:rPr lang="en-US" smtClean="0"/>
              <a:t>‹#›</a:t>
            </a:fld>
            <a:endParaRPr lang="en-US"/>
          </a:p>
        </p:txBody>
      </p:sp>
      <p:cxnSp>
        <p:nvCxnSpPr>
          <p:cNvPr id="8" name="Straight Connector 7">
            <a:extLst>
              <a:ext uri="{FF2B5EF4-FFF2-40B4-BE49-F238E27FC236}">
                <a16:creationId xmlns:a16="http://schemas.microsoft.com/office/drawing/2014/main" id="{6BD88BFA-8996-7D46-998F-2E228DCF5F4A}"/>
              </a:ext>
            </a:extLst>
          </p:cNvPr>
          <p:cNvCxnSpPr/>
          <p:nvPr userDrawn="1"/>
        </p:nvCxnSpPr>
        <p:spPr>
          <a:xfrm>
            <a:off x="0" y="6276982"/>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001044C3-56A6-474C-9AA3-92EE38F5F9DE}"/>
              </a:ext>
            </a:extLst>
          </p:cNvPr>
          <p:cNvPicPr>
            <a:picLocks noChangeAspect="1"/>
          </p:cNvPicPr>
          <p:nvPr userDrawn="1"/>
        </p:nvPicPr>
        <p:blipFill>
          <a:blip r:embed="rId2"/>
          <a:stretch>
            <a:fillRect/>
          </a:stretch>
        </p:blipFill>
        <p:spPr>
          <a:xfrm>
            <a:off x="4141601" y="136525"/>
            <a:ext cx="3908798" cy="2387600"/>
          </a:xfrm>
          <a:prstGeom prst="rect">
            <a:avLst/>
          </a:prstGeom>
        </p:spPr>
      </p:pic>
    </p:spTree>
    <p:extLst>
      <p:ext uri="{BB962C8B-B14F-4D97-AF65-F5344CB8AC3E}">
        <p14:creationId xmlns:p14="http://schemas.microsoft.com/office/powerpoint/2010/main" val="2542581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328B-35AE-B84A-AF43-BC909820D7D7}"/>
              </a:ext>
            </a:extLst>
          </p:cNvPr>
          <p:cNvSpPr>
            <a:spLocks noGrp="1"/>
          </p:cNvSpPr>
          <p:nvPr>
            <p:ph type="title"/>
          </p:nvPr>
        </p:nvSpPr>
        <p:spPr>
          <a:xfrm>
            <a:off x="1255350" y="365125"/>
            <a:ext cx="1009844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EDAD680-107F-C94A-AD21-5DCAA09C2D66}"/>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8A8515-1CEE-6E48-BC75-A0F10A5AC1B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E239A3-7FE3-8D41-92A8-CC900F1120D5}"/>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DEABBBD2-E7F1-6740-B855-8B41E33081BB}"/>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E1C09689-7D67-3849-A05E-184C331DEC78}"/>
              </a:ext>
            </a:extLst>
          </p:cNvPr>
          <p:cNvSpPr>
            <a:spLocks noGrp="1"/>
          </p:cNvSpPr>
          <p:nvPr>
            <p:ph type="sldNum" sz="quarter" idx="12"/>
          </p:nvPr>
        </p:nvSpPr>
        <p:spPr/>
        <p:txBody>
          <a:bodyPr/>
          <a:lstStyle/>
          <a:p>
            <a:fld id="{219B991C-F8FC-4046-80D3-DA3B811BD3E4}" type="slidenum">
              <a:rPr lang="en-US" smtClean="0"/>
              <a:t>‹#›</a:t>
            </a:fld>
            <a:endParaRPr lang="en-US"/>
          </a:p>
        </p:txBody>
      </p:sp>
      <p:pic>
        <p:nvPicPr>
          <p:cNvPr id="9" name="Picture 8">
            <a:extLst>
              <a:ext uri="{FF2B5EF4-FFF2-40B4-BE49-F238E27FC236}">
                <a16:creationId xmlns:a16="http://schemas.microsoft.com/office/drawing/2014/main" id="{75686E99-90FB-6E44-B2FD-6035C7636455}"/>
              </a:ext>
            </a:extLst>
          </p:cNvPr>
          <p:cNvPicPr>
            <a:picLocks noChangeAspect="1"/>
          </p:cNvPicPr>
          <p:nvPr userDrawn="1"/>
        </p:nvPicPr>
        <p:blipFill>
          <a:blip r:embed="rId2"/>
          <a:stretch>
            <a:fillRect/>
          </a:stretch>
        </p:blipFill>
        <p:spPr>
          <a:xfrm>
            <a:off x="185738" y="469900"/>
            <a:ext cx="1069613" cy="1116012"/>
          </a:xfrm>
          <a:prstGeom prst="rect">
            <a:avLst/>
          </a:prstGeom>
        </p:spPr>
      </p:pic>
      <p:cxnSp>
        <p:nvCxnSpPr>
          <p:cNvPr id="10" name="Straight Connector 9">
            <a:extLst>
              <a:ext uri="{FF2B5EF4-FFF2-40B4-BE49-F238E27FC236}">
                <a16:creationId xmlns:a16="http://schemas.microsoft.com/office/drawing/2014/main" id="{5370AB6D-8AA9-3846-AFBB-EA9567A649E9}"/>
              </a:ext>
            </a:extLst>
          </p:cNvPr>
          <p:cNvCxnSpPr/>
          <p:nvPr userDrawn="1"/>
        </p:nvCxnSpPr>
        <p:spPr>
          <a:xfrm>
            <a:off x="0" y="6276982"/>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253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547F-4905-FC45-9A17-8A42294D757F}"/>
              </a:ext>
            </a:extLst>
          </p:cNvPr>
          <p:cNvSpPr>
            <a:spLocks noGrp="1"/>
          </p:cNvSpPr>
          <p:nvPr>
            <p:ph type="title"/>
          </p:nvPr>
        </p:nvSpPr>
        <p:spPr>
          <a:xfrm>
            <a:off x="1255350" y="365125"/>
            <a:ext cx="10100037"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ACB421-CB55-6A44-A647-BAACE781F75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EC654F-1E27-274A-938C-16B1B1F1FC9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D972BD-E629-1E4C-BD89-6FE84339EE4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D9A198-D419-A745-B9D6-49C86A993308}"/>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3A43E7-CF28-B944-BCF6-B95900E738D8}"/>
              </a:ext>
            </a:extLst>
          </p:cNvPr>
          <p:cNvSpPr>
            <a:spLocks noGrp="1"/>
          </p:cNvSpPr>
          <p:nvPr>
            <p:ph type="dt" sz="half" idx="10"/>
          </p:nvPr>
        </p:nvSpPr>
        <p:spPr/>
        <p:txBody>
          <a:bodyPr/>
          <a:lstStyle/>
          <a:p>
            <a:fld id="{3364F2F7-9B3A-4A80-A575-B8ABC9C79512}" type="datetime1">
              <a:rPr lang="en-US" smtClean="0"/>
              <a:t>4/22/2024</a:t>
            </a:fld>
            <a:endParaRPr lang="en-US"/>
          </a:p>
        </p:txBody>
      </p:sp>
      <p:sp>
        <p:nvSpPr>
          <p:cNvPr id="8" name="Footer Placeholder 7">
            <a:extLst>
              <a:ext uri="{FF2B5EF4-FFF2-40B4-BE49-F238E27FC236}">
                <a16:creationId xmlns:a16="http://schemas.microsoft.com/office/drawing/2014/main" id="{BED7239E-81F7-0440-A655-E6907D9A7A74}"/>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9" name="Slide Number Placeholder 8">
            <a:extLst>
              <a:ext uri="{FF2B5EF4-FFF2-40B4-BE49-F238E27FC236}">
                <a16:creationId xmlns:a16="http://schemas.microsoft.com/office/drawing/2014/main" id="{9A33BC47-899C-C242-838A-2E3902B3BB67}"/>
              </a:ext>
            </a:extLst>
          </p:cNvPr>
          <p:cNvSpPr>
            <a:spLocks noGrp="1"/>
          </p:cNvSpPr>
          <p:nvPr>
            <p:ph type="sldNum" sz="quarter" idx="12"/>
          </p:nvPr>
        </p:nvSpPr>
        <p:spPr/>
        <p:txBody>
          <a:bodyPr/>
          <a:lstStyle/>
          <a:p>
            <a:fld id="{219B991C-F8FC-4046-80D3-DA3B811BD3E4}" type="slidenum">
              <a:rPr lang="en-US" smtClean="0"/>
              <a:t>‹#›</a:t>
            </a:fld>
            <a:endParaRPr lang="en-US"/>
          </a:p>
        </p:txBody>
      </p:sp>
      <p:pic>
        <p:nvPicPr>
          <p:cNvPr id="10" name="Picture 9">
            <a:extLst>
              <a:ext uri="{FF2B5EF4-FFF2-40B4-BE49-F238E27FC236}">
                <a16:creationId xmlns:a16="http://schemas.microsoft.com/office/drawing/2014/main" id="{2AB91E7C-3ADF-9546-AABA-A2559405B859}"/>
              </a:ext>
            </a:extLst>
          </p:cNvPr>
          <p:cNvPicPr>
            <a:picLocks noChangeAspect="1"/>
          </p:cNvPicPr>
          <p:nvPr userDrawn="1"/>
        </p:nvPicPr>
        <p:blipFill>
          <a:blip r:embed="rId2"/>
          <a:stretch>
            <a:fillRect/>
          </a:stretch>
        </p:blipFill>
        <p:spPr>
          <a:xfrm>
            <a:off x="185738" y="469900"/>
            <a:ext cx="1069613" cy="1116012"/>
          </a:xfrm>
          <a:prstGeom prst="rect">
            <a:avLst/>
          </a:prstGeom>
        </p:spPr>
      </p:pic>
      <p:cxnSp>
        <p:nvCxnSpPr>
          <p:cNvPr id="11" name="Straight Connector 10">
            <a:extLst>
              <a:ext uri="{FF2B5EF4-FFF2-40B4-BE49-F238E27FC236}">
                <a16:creationId xmlns:a16="http://schemas.microsoft.com/office/drawing/2014/main" id="{A889D741-E484-D04A-95E6-05E346CC192B}"/>
              </a:ext>
            </a:extLst>
          </p:cNvPr>
          <p:cNvCxnSpPr/>
          <p:nvPr userDrawn="1"/>
        </p:nvCxnSpPr>
        <p:spPr>
          <a:xfrm>
            <a:off x="0" y="6276982"/>
            <a:ext cx="121920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55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467DE1-33A9-BC46-8FB7-28C6B98261A5}"/>
              </a:ext>
            </a:extLst>
          </p:cNvPr>
          <p:cNvSpPr>
            <a:spLocks noGrp="1"/>
          </p:cNvSpPr>
          <p:nvPr>
            <p:ph type="subTitle" idx="1" hasCustomPrompt="1"/>
          </p:nvPr>
        </p:nvSpPr>
        <p:spPr>
          <a:xfrm>
            <a:off x="1524000" y="2674933"/>
            <a:ext cx="9144000" cy="3425841"/>
          </a:xfrm>
          <a:prstGeom prst="rect">
            <a:avLst/>
          </a:prstGeom>
        </p:spPr>
        <p:txBody>
          <a:bodyPr anchor="ctr" anchorCtr="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Don C. Weber - @cutaway</a:t>
            </a:r>
          </a:p>
          <a:p>
            <a:r>
              <a:rPr lang="en-US" dirty="0"/>
              <a:t>Principal Consultant, Founder</a:t>
            </a:r>
          </a:p>
          <a:p>
            <a:r>
              <a:rPr lang="en-US" dirty="0"/>
              <a:t>http://</a:t>
            </a:r>
            <a:r>
              <a:rPr lang="en-US" dirty="0" err="1"/>
              <a:t>www.cutawaysecurity.com</a:t>
            </a:r>
            <a:endParaRPr lang="en-US" dirty="0"/>
          </a:p>
          <a:p>
            <a:r>
              <a:rPr lang="en-US" dirty="0"/>
              <a:t>http://</a:t>
            </a:r>
            <a:r>
              <a:rPr lang="en-US" dirty="0" err="1"/>
              <a:t>linkedin.com</a:t>
            </a:r>
            <a:r>
              <a:rPr lang="en-US" dirty="0"/>
              <a:t>/in/cutaway</a:t>
            </a:r>
          </a:p>
        </p:txBody>
      </p:sp>
      <p:sp>
        <p:nvSpPr>
          <p:cNvPr id="4" name="Date Placeholder 3">
            <a:extLst>
              <a:ext uri="{FF2B5EF4-FFF2-40B4-BE49-F238E27FC236}">
                <a16:creationId xmlns:a16="http://schemas.microsoft.com/office/drawing/2014/main" id="{540EEA57-C735-0B40-83E9-8B82011FE7A9}"/>
              </a:ext>
            </a:extLst>
          </p:cNvPr>
          <p:cNvSpPr>
            <a:spLocks noGrp="1"/>
          </p:cNvSpPr>
          <p:nvPr>
            <p:ph type="dt" sz="half" idx="10"/>
          </p:nvPr>
        </p:nvSpPr>
        <p:spPr/>
        <p:txBody>
          <a:bodyPr/>
          <a:lstStyle/>
          <a:p>
            <a:fld id="{4BAFB548-DB91-47A4-AB4B-F0FFBB728149}" type="datetime1">
              <a:rPr lang="en-US" smtClean="0"/>
              <a:t>4/22/2024</a:t>
            </a:fld>
            <a:endParaRPr lang="en-US"/>
          </a:p>
        </p:txBody>
      </p:sp>
      <p:sp>
        <p:nvSpPr>
          <p:cNvPr id="5" name="Footer Placeholder 4">
            <a:extLst>
              <a:ext uri="{FF2B5EF4-FFF2-40B4-BE49-F238E27FC236}">
                <a16:creationId xmlns:a16="http://schemas.microsoft.com/office/drawing/2014/main" id="{4BFEBD3A-D0AA-2744-A707-2D2D59F10F4E}"/>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6" name="Slide Number Placeholder 5">
            <a:extLst>
              <a:ext uri="{FF2B5EF4-FFF2-40B4-BE49-F238E27FC236}">
                <a16:creationId xmlns:a16="http://schemas.microsoft.com/office/drawing/2014/main" id="{5476608E-9A54-DE40-9B3A-FE38D70ABFF6}"/>
              </a:ext>
            </a:extLst>
          </p:cNvPr>
          <p:cNvSpPr>
            <a:spLocks noGrp="1"/>
          </p:cNvSpPr>
          <p:nvPr>
            <p:ph type="sldNum" sz="quarter" idx="12"/>
          </p:nvPr>
        </p:nvSpPr>
        <p:spPr/>
        <p:txBody>
          <a:bodyPr/>
          <a:lstStyle/>
          <a:p>
            <a:fld id="{219B991C-F8FC-4046-80D3-DA3B811BD3E4}" type="slidenum">
              <a:rPr lang="en-US" smtClean="0"/>
              <a:t>‹#›</a:t>
            </a:fld>
            <a:endParaRPr lang="en-US"/>
          </a:p>
        </p:txBody>
      </p:sp>
      <p:cxnSp>
        <p:nvCxnSpPr>
          <p:cNvPr id="7" name="Straight Connector 6">
            <a:extLst>
              <a:ext uri="{FF2B5EF4-FFF2-40B4-BE49-F238E27FC236}">
                <a16:creationId xmlns:a16="http://schemas.microsoft.com/office/drawing/2014/main" id="{EFB7576F-D7DA-0D46-B454-B53DE720549F}"/>
              </a:ext>
            </a:extLst>
          </p:cNvPr>
          <p:cNvCxnSpPr/>
          <p:nvPr userDrawn="1"/>
        </p:nvCxnSpPr>
        <p:spPr>
          <a:xfrm>
            <a:off x="0" y="6205541"/>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pic>
        <p:nvPicPr>
          <p:cNvPr id="9" name="Picture 8" descr="A close up of a sign&#10;&#10;Description automatically generated">
            <a:extLst>
              <a:ext uri="{FF2B5EF4-FFF2-40B4-BE49-F238E27FC236}">
                <a16:creationId xmlns:a16="http://schemas.microsoft.com/office/drawing/2014/main" id="{988294A7-974D-9941-A7CC-4DF5C55CD5F9}"/>
              </a:ext>
            </a:extLst>
          </p:cNvPr>
          <p:cNvPicPr>
            <a:picLocks noChangeAspect="1"/>
          </p:cNvPicPr>
          <p:nvPr userDrawn="1"/>
        </p:nvPicPr>
        <p:blipFill>
          <a:blip r:embed="rId2"/>
          <a:stretch>
            <a:fillRect/>
          </a:stretch>
        </p:blipFill>
        <p:spPr>
          <a:xfrm>
            <a:off x="4141601" y="136525"/>
            <a:ext cx="3908798" cy="2387600"/>
          </a:xfrm>
          <a:prstGeom prst="rect">
            <a:avLst/>
          </a:prstGeom>
        </p:spPr>
      </p:pic>
    </p:spTree>
    <p:extLst>
      <p:ext uri="{BB962C8B-B14F-4D97-AF65-F5344CB8AC3E}">
        <p14:creationId xmlns:p14="http://schemas.microsoft.com/office/powerpoint/2010/main" val="1151185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FAA90-5B02-D744-8587-7DA320E18B78}"/>
              </a:ext>
            </a:extLst>
          </p:cNvPr>
          <p:cNvSpPr>
            <a:spLocks noGrp="1"/>
          </p:cNvSpPr>
          <p:nvPr>
            <p:ph type="title"/>
          </p:nvPr>
        </p:nvSpPr>
        <p:spPr>
          <a:xfrm>
            <a:off x="1255350" y="365125"/>
            <a:ext cx="10098449"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106C169A-D086-E94B-8C6C-8DEC36217200}"/>
              </a:ext>
            </a:extLst>
          </p:cNvPr>
          <p:cNvSpPr>
            <a:spLocks noGrp="1"/>
          </p:cNvSpPr>
          <p:nvPr>
            <p:ph type="dt" sz="half" idx="10"/>
          </p:nvPr>
        </p:nvSpPr>
        <p:spPr/>
        <p:txBody>
          <a:bodyPr/>
          <a:lstStyle/>
          <a:p>
            <a:fld id="{94636904-3D66-4457-AC61-3A4A9B9C538B}" type="datetime1">
              <a:rPr lang="en-US" smtClean="0"/>
              <a:t>4/22/2024</a:t>
            </a:fld>
            <a:endParaRPr lang="en-US"/>
          </a:p>
        </p:txBody>
      </p:sp>
      <p:sp>
        <p:nvSpPr>
          <p:cNvPr id="4" name="Footer Placeholder 3">
            <a:extLst>
              <a:ext uri="{FF2B5EF4-FFF2-40B4-BE49-F238E27FC236}">
                <a16:creationId xmlns:a16="http://schemas.microsoft.com/office/drawing/2014/main" id="{4994E76F-CD48-2240-8007-7E6BB2F644E6}"/>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5" name="Slide Number Placeholder 4">
            <a:extLst>
              <a:ext uri="{FF2B5EF4-FFF2-40B4-BE49-F238E27FC236}">
                <a16:creationId xmlns:a16="http://schemas.microsoft.com/office/drawing/2014/main" id="{C45A884E-FF83-7240-B8AE-F4F73CF6D0F5}"/>
              </a:ext>
            </a:extLst>
          </p:cNvPr>
          <p:cNvSpPr>
            <a:spLocks noGrp="1"/>
          </p:cNvSpPr>
          <p:nvPr>
            <p:ph type="sldNum" sz="quarter" idx="12"/>
          </p:nvPr>
        </p:nvSpPr>
        <p:spPr/>
        <p:txBody>
          <a:bodyPr/>
          <a:lstStyle/>
          <a:p>
            <a:fld id="{219B991C-F8FC-4046-80D3-DA3B811BD3E4}" type="slidenum">
              <a:rPr lang="en-US" smtClean="0"/>
              <a:t>‹#›</a:t>
            </a:fld>
            <a:endParaRPr lang="en-US"/>
          </a:p>
        </p:txBody>
      </p:sp>
      <p:pic>
        <p:nvPicPr>
          <p:cNvPr id="6" name="Picture 5">
            <a:extLst>
              <a:ext uri="{FF2B5EF4-FFF2-40B4-BE49-F238E27FC236}">
                <a16:creationId xmlns:a16="http://schemas.microsoft.com/office/drawing/2014/main" id="{007B8890-3AEA-944B-B1A0-DE526B47C7F6}"/>
              </a:ext>
            </a:extLst>
          </p:cNvPr>
          <p:cNvPicPr>
            <a:picLocks noChangeAspect="1"/>
          </p:cNvPicPr>
          <p:nvPr userDrawn="1"/>
        </p:nvPicPr>
        <p:blipFill>
          <a:blip r:embed="rId2"/>
          <a:stretch>
            <a:fillRect/>
          </a:stretch>
        </p:blipFill>
        <p:spPr>
          <a:xfrm>
            <a:off x="185738" y="469900"/>
            <a:ext cx="1069613" cy="1116012"/>
          </a:xfrm>
          <a:prstGeom prst="rect">
            <a:avLst/>
          </a:prstGeom>
        </p:spPr>
      </p:pic>
      <p:cxnSp>
        <p:nvCxnSpPr>
          <p:cNvPr id="7" name="Straight Connector 6">
            <a:extLst>
              <a:ext uri="{FF2B5EF4-FFF2-40B4-BE49-F238E27FC236}">
                <a16:creationId xmlns:a16="http://schemas.microsoft.com/office/drawing/2014/main" id="{D778B41F-F358-F64B-B74C-B84494D601AE}"/>
              </a:ext>
            </a:extLst>
          </p:cNvPr>
          <p:cNvCxnSpPr/>
          <p:nvPr userDrawn="1"/>
        </p:nvCxnSpPr>
        <p:spPr>
          <a:xfrm>
            <a:off x="0" y="6276982"/>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26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8E2521-258B-5741-A752-C35117E13608}"/>
              </a:ext>
            </a:extLst>
          </p:cNvPr>
          <p:cNvSpPr>
            <a:spLocks noGrp="1"/>
          </p:cNvSpPr>
          <p:nvPr>
            <p:ph type="dt" sz="half" idx="10"/>
          </p:nvPr>
        </p:nvSpPr>
        <p:spPr/>
        <p:txBody>
          <a:bodyPr/>
          <a:lstStyle/>
          <a:p>
            <a:fld id="{D471A381-EC1F-4A89-A7B1-7735B98601BA}" type="datetime1">
              <a:rPr lang="en-US" smtClean="0"/>
              <a:t>4/22/2024</a:t>
            </a:fld>
            <a:endParaRPr lang="en-US"/>
          </a:p>
        </p:txBody>
      </p:sp>
      <p:sp>
        <p:nvSpPr>
          <p:cNvPr id="3" name="Footer Placeholder 2">
            <a:extLst>
              <a:ext uri="{FF2B5EF4-FFF2-40B4-BE49-F238E27FC236}">
                <a16:creationId xmlns:a16="http://schemas.microsoft.com/office/drawing/2014/main" id="{87C39014-BF44-CB42-A361-2A643668047C}"/>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4" name="Slide Number Placeholder 3">
            <a:extLst>
              <a:ext uri="{FF2B5EF4-FFF2-40B4-BE49-F238E27FC236}">
                <a16:creationId xmlns:a16="http://schemas.microsoft.com/office/drawing/2014/main" id="{3D2858FE-5447-564B-B65F-61D4C522A334}"/>
              </a:ext>
            </a:extLst>
          </p:cNvPr>
          <p:cNvSpPr>
            <a:spLocks noGrp="1"/>
          </p:cNvSpPr>
          <p:nvPr>
            <p:ph type="sldNum" sz="quarter" idx="12"/>
          </p:nvPr>
        </p:nvSpPr>
        <p:spPr/>
        <p:txBody>
          <a:bodyPr/>
          <a:lstStyle/>
          <a:p>
            <a:fld id="{219B991C-F8FC-4046-80D3-DA3B811BD3E4}" type="slidenum">
              <a:rPr lang="en-US" smtClean="0"/>
              <a:t>‹#›</a:t>
            </a:fld>
            <a:endParaRPr lang="en-US"/>
          </a:p>
        </p:txBody>
      </p:sp>
      <p:cxnSp>
        <p:nvCxnSpPr>
          <p:cNvPr id="5" name="Straight Connector 4">
            <a:extLst>
              <a:ext uri="{FF2B5EF4-FFF2-40B4-BE49-F238E27FC236}">
                <a16:creationId xmlns:a16="http://schemas.microsoft.com/office/drawing/2014/main" id="{30DAE9CD-1D0F-FD4C-ACC9-83E4D2D81A7E}"/>
              </a:ext>
            </a:extLst>
          </p:cNvPr>
          <p:cNvCxnSpPr/>
          <p:nvPr userDrawn="1"/>
        </p:nvCxnSpPr>
        <p:spPr>
          <a:xfrm>
            <a:off x="0" y="6276982"/>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653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5DD8-F391-0A48-8F9A-3F845835EF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907789-B4B7-1340-AAFA-F3D86D5259B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6E8E9A-E3E4-354D-8501-F4C882377D0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ADA73-5D9B-EF4D-973B-1447D9199414}"/>
              </a:ext>
            </a:extLst>
          </p:cNvPr>
          <p:cNvSpPr>
            <a:spLocks noGrp="1"/>
          </p:cNvSpPr>
          <p:nvPr>
            <p:ph type="dt" sz="half" idx="10"/>
          </p:nvPr>
        </p:nvSpPr>
        <p:spPr/>
        <p:txBody>
          <a:bodyPr/>
          <a:lstStyle/>
          <a:p>
            <a:fld id="{C5C37AE8-2E3E-421D-B2A1-D1B25612738F}" type="datetime1">
              <a:rPr lang="en-US" smtClean="0"/>
              <a:t>4/22/2024</a:t>
            </a:fld>
            <a:endParaRPr lang="en-US"/>
          </a:p>
        </p:txBody>
      </p:sp>
      <p:sp>
        <p:nvSpPr>
          <p:cNvPr id="6" name="Footer Placeholder 5">
            <a:extLst>
              <a:ext uri="{FF2B5EF4-FFF2-40B4-BE49-F238E27FC236}">
                <a16:creationId xmlns:a16="http://schemas.microsoft.com/office/drawing/2014/main" id="{CD5D4420-6130-8B44-A2B8-5485369F29A8}"/>
              </a:ext>
            </a:extLst>
          </p:cNvPr>
          <p:cNvSpPr>
            <a:spLocks noGrp="1"/>
          </p:cNvSpPr>
          <p:nvPr>
            <p:ph type="ftr" sz="quarter" idx="11"/>
          </p:nvPr>
        </p:nvSpPr>
        <p:spPr>
          <a:xfrm>
            <a:off x="4038600" y="6356350"/>
            <a:ext cx="4114800" cy="365125"/>
          </a:xfrm>
          <a:prstGeom prst="rect">
            <a:avLst/>
          </a:prstGeom>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2671C688-6DB0-DA48-90C2-BC421036EE76}"/>
              </a:ext>
            </a:extLst>
          </p:cNvPr>
          <p:cNvSpPr>
            <a:spLocks noGrp="1"/>
          </p:cNvSpPr>
          <p:nvPr>
            <p:ph type="sldNum" sz="quarter" idx="12"/>
          </p:nvPr>
        </p:nvSpPr>
        <p:spPr/>
        <p:txBody>
          <a:bodyPr/>
          <a:lstStyle/>
          <a:p>
            <a:fld id="{219B991C-F8FC-4046-80D3-DA3B811BD3E4}" type="slidenum">
              <a:rPr lang="en-US" smtClean="0"/>
              <a:t>‹#›</a:t>
            </a:fld>
            <a:endParaRPr lang="en-US"/>
          </a:p>
        </p:txBody>
      </p:sp>
      <p:cxnSp>
        <p:nvCxnSpPr>
          <p:cNvPr id="8" name="Straight Connector 7">
            <a:extLst>
              <a:ext uri="{FF2B5EF4-FFF2-40B4-BE49-F238E27FC236}">
                <a16:creationId xmlns:a16="http://schemas.microsoft.com/office/drawing/2014/main" id="{99DE648E-9D59-E54B-9DF7-EB13B45D5785}"/>
              </a:ext>
            </a:extLst>
          </p:cNvPr>
          <p:cNvCxnSpPr/>
          <p:nvPr userDrawn="1"/>
        </p:nvCxnSpPr>
        <p:spPr>
          <a:xfrm>
            <a:off x="0" y="6276982"/>
            <a:ext cx="12192000" cy="0"/>
          </a:xfrm>
          <a:prstGeom prst="line">
            <a:avLst/>
          </a:prstGeom>
          <a:ln w="63500">
            <a:solidFill>
              <a:srgbClr val="F78F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972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19D316-0DE7-4641-9F91-2BD5CCEC60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D2413345-3432-694C-8BAF-26E4800DD1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9A6EB6-F6AD-48E5-A606-8D392B527A5F}" type="datetime1">
              <a:rPr lang="en-US" smtClean="0"/>
              <a:t>4/22/2024</a:t>
            </a:fld>
            <a:endParaRPr lang="en-US"/>
          </a:p>
        </p:txBody>
      </p:sp>
      <p:sp>
        <p:nvSpPr>
          <p:cNvPr id="6" name="Slide Number Placeholder 5">
            <a:extLst>
              <a:ext uri="{FF2B5EF4-FFF2-40B4-BE49-F238E27FC236}">
                <a16:creationId xmlns:a16="http://schemas.microsoft.com/office/drawing/2014/main" id="{5EA0CF70-5F36-A048-B780-23758B85DF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9B991C-F8FC-4046-80D3-DA3B811BD3E4}" type="slidenum">
              <a:rPr lang="en-US" smtClean="0"/>
              <a:t>‹#›</a:t>
            </a:fld>
            <a:endParaRPr lang="en-US"/>
          </a:p>
        </p:txBody>
      </p:sp>
      <p:sp>
        <p:nvSpPr>
          <p:cNvPr id="8" name="Footer Placeholder 7">
            <a:extLst>
              <a:ext uri="{FF2B5EF4-FFF2-40B4-BE49-F238E27FC236}">
                <a16:creationId xmlns:a16="http://schemas.microsoft.com/office/drawing/2014/main" id="{556D13B6-8B0B-E94B-8BA9-3735862917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2024 Cutaway Security, LLC. All Rights Reserved. | info@cutawaysecurity.com | cutawaysecurity.com</a:t>
            </a:r>
          </a:p>
        </p:txBody>
      </p:sp>
      <p:sp>
        <p:nvSpPr>
          <p:cNvPr id="5" name="Text Placeholder 4">
            <a:extLst>
              <a:ext uri="{FF2B5EF4-FFF2-40B4-BE49-F238E27FC236}">
                <a16:creationId xmlns:a16="http://schemas.microsoft.com/office/drawing/2014/main" id="{6168E19B-BC1F-394A-9007-61154C37A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832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ikist.com/free-photo-vabce" TargetMode="External"/><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hyperlink" Target="https://www.csb.gov/videos/" TargetMode="External"/><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6.tiff"/></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2161FD-5AD9-244C-92E0-5B382A36CF6B}"/>
              </a:ext>
            </a:extLst>
          </p:cNvPr>
          <p:cNvSpPr>
            <a:spLocks noGrp="1"/>
          </p:cNvSpPr>
          <p:nvPr>
            <p:ph type="ctrTitle"/>
          </p:nvPr>
        </p:nvSpPr>
        <p:spPr>
          <a:xfrm>
            <a:off x="668976" y="2922804"/>
            <a:ext cx="10854047" cy="1655763"/>
          </a:xfrm>
        </p:spPr>
        <p:txBody>
          <a:bodyPr>
            <a:normAutofit fontScale="90000"/>
          </a:bodyPr>
          <a:lstStyle/>
          <a:p>
            <a:r>
              <a:rPr lang="en-US" dirty="0"/>
              <a:t>Architecting Safety using Cybersecurity Requirements and Assessments</a:t>
            </a:r>
          </a:p>
        </p:txBody>
      </p:sp>
      <p:sp>
        <p:nvSpPr>
          <p:cNvPr id="7" name="Subtitle 6">
            <a:extLst>
              <a:ext uri="{FF2B5EF4-FFF2-40B4-BE49-F238E27FC236}">
                <a16:creationId xmlns:a16="http://schemas.microsoft.com/office/drawing/2014/main" id="{1252F687-3365-5E4F-ADF9-492537439EE6}"/>
              </a:ext>
            </a:extLst>
          </p:cNvPr>
          <p:cNvSpPr>
            <a:spLocks noGrp="1"/>
          </p:cNvSpPr>
          <p:nvPr>
            <p:ph type="subTitle" idx="1"/>
          </p:nvPr>
        </p:nvSpPr>
        <p:spPr>
          <a:xfrm>
            <a:off x="1524000" y="4765644"/>
            <a:ext cx="9144000" cy="1655762"/>
          </a:xfrm>
        </p:spPr>
        <p:txBody>
          <a:bodyPr/>
          <a:lstStyle/>
          <a:p>
            <a:r>
              <a:rPr lang="en-US" dirty="0"/>
              <a:t>Don C. Weber - @cutaway</a:t>
            </a:r>
          </a:p>
          <a:p>
            <a:r>
              <a:rPr lang="en-US" dirty="0"/>
              <a:t>Principal Consultant, Founder</a:t>
            </a:r>
          </a:p>
          <a:p>
            <a:pPr lvl="0">
              <a:defRPr/>
            </a:pPr>
            <a:r>
              <a:rPr lang="en-US" dirty="0"/>
              <a:t>© 2024 Cutaway Security, LLC. All Rights Reserved.</a:t>
            </a:r>
          </a:p>
        </p:txBody>
      </p:sp>
    </p:spTree>
    <p:extLst>
      <p:ext uri="{BB962C8B-B14F-4D97-AF65-F5344CB8AC3E}">
        <p14:creationId xmlns:p14="http://schemas.microsoft.com/office/powerpoint/2010/main" val="1232321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6AD10-49D4-EC65-2B36-F1105E2AC588}"/>
              </a:ext>
            </a:extLst>
          </p:cNvPr>
          <p:cNvSpPr>
            <a:spLocks noGrp="1"/>
          </p:cNvSpPr>
          <p:nvPr>
            <p:ph type="title"/>
          </p:nvPr>
        </p:nvSpPr>
        <p:spPr/>
        <p:txBody>
          <a:bodyPr/>
          <a:lstStyle/>
          <a:p>
            <a:r>
              <a:rPr lang="en-US" dirty="0"/>
              <a:t>Reference Architectures</a:t>
            </a:r>
          </a:p>
        </p:txBody>
      </p:sp>
      <p:sp>
        <p:nvSpPr>
          <p:cNvPr id="3" name="Content Placeholder 2">
            <a:extLst>
              <a:ext uri="{FF2B5EF4-FFF2-40B4-BE49-F238E27FC236}">
                <a16:creationId xmlns:a16="http://schemas.microsoft.com/office/drawing/2014/main" id="{1BA7785A-B876-84C5-86A5-AFB1FE9AA9DF}"/>
              </a:ext>
            </a:extLst>
          </p:cNvPr>
          <p:cNvSpPr>
            <a:spLocks noGrp="1"/>
          </p:cNvSpPr>
          <p:nvPr>
            <p:ph sz="half" idx="1"/>
          </p:nvPr>
        </p:nvSpPr>
        <p:spPr>
          <a:xfrm>
            <a:off x="342207" y="2602489"/>
            <a:ext cx="4524497" cy="3574473"/>
          </a:xfrm>
        </p:spPr>
        <p:txBody>
          <a:bodyPr/>
          <a:lstStyle/>
          <a:p>
            <a:pPr marL="0" indent="0">
              <a:buNone/>
            </a:pPr>
            <a:r>
              <a:rPr lang="en-US" dirty="0"/>
              <a:t>Reference Architecture are diagrams that describe the physical and logical deployment of assets of an organization, location, or scope of evaluation. </a:t>
            </a:r>
          </a:p>
        </p:txBody>
      </p:sp>
      <p:sp>
        <p:nvSpPr>
          <p:cNvPr id="5" name="Date Placeholder 4">
            <a:extLst>
              <a:ext uri="{FF2B5EF4-FFF2-40B4-BE49-F238E27FC236}">
                <a16:creationId xmlns:a16="http://schemas.microsoft.com/office/drawing/2014/main" id="{D48FE7E5-6170-3261-65D0-6434E7FBD2CB}"/>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3BD0C21E-3C61-1C2A-4997-63607E6905EE}"/>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CB0590D1-82DC-43A8-7E04-666813D11B33}"/>
              </a:ext>
            </a:extLst>
          </p:cNvPr>
          <p:cNvSpPr>
            <a:spLocks noGrp="1"/>
          </p:cNvSpPr>
          <p:nvPr>
            <p:ph type="sldNum" sz="quarter" idx="12"/>
          </p:nvPr>
        </p:nvSpPr>
        <p:spPr/>
        <p:txBody>
          <a:bodyPr/>
          <a:lstStyle/>
          <a:p>
            <a:fld id="{219B991C-F8FC-4046-80D3-DA3B811BD3E4}" type="slidenum">
              <a:rPr lang="en-US" smtClean="0"/>
              <a:t>10</a:t>
            </a:fld>
            <a:endParaRPr lang="en-US"/>
          </a:p>
        </p:txBody>
      </p:sp>
      <p:pic>
        <p:nvPicPr>
          <p:cNvPr id="8" name="Content Placeholder 7" descr="A diagram of a computer system&#10;&#10;Description automatically generated">
            <a:extLst>
              <a:ext uri="{FF2B5EF4-FFF2-40B4-BE49-F238E27FC236}">
                <a16:creationId xmlns:a16="http://schemas.microsoft.com/office/drawing/2014/main" id="{045D40C4-6CBA-2FBE-5B66-48CDDB6994B0}"/>
              </a:ext>
            </a:extLst>
          </p:cNvPr>
          <p:cNvPicPr>
            <a:picLocks noGrp="1" noChangeAspect="1"/>
          </p:cNvPicPr>
          <p:nvPr>
            <p:ph sz="half" idx="2"/>
          </p:nvPr>
        </p:nvPicPr>
        <p:blipFill>
          <a:blip r:embed="rId2"/>
          <a:stretch>
            <a:fillRect/>
          </a:stretch>
        </p:blipFill>
        <p:spPr>
          <a:xfrm>
            <a:off x="4818404" y="1690688"/>
            <a:ext cx="7131175" cy="4086164"/>
          </a:xfrm>
          <a:prstGeom prst="rect">
            <a:avLst/>
          </a:prstGeom>
          <a:ln>
            <a:solidFill>
              <a:schemeClr val="tx1"/>
            </a:solidFill>
          </a:ln>
        </p:spPr>
      </p:pic>
      <p:sp>
        <p:nvSpPr>
          <p:cNvPr id="10" name="TextBox 9">
            <a:extLst>
              <a:ext uri="{FF2B5EF4-FFF2-40B4-BE49-F238E27FC236}">
                <a16:creationId xmlns:a16="http://schemas.microsoft.com/office/drawing/2014/main" id="{EFAC0C3A-7A0A-4199-6A5B-6D9B84361DCE}"/>
              </a:ext>
            </a:extLst>
          </p:cNvPr>
          <p:cNvSpPr txBox="1"/>
          <p:nvPr/>
        </p:nvSpPr>
        <p:spPr>
          <a:xfrm>
            <a:off x="7445826" y="5776852"/>
            <a:ext cx="4524497" cy="400110"/>
          </a:xfrm>
          <a:prstGeom prst="rect">
            <a:avLst/>
          </a:prstGeom>
          <a:noFill/>
        </p:spPr>
        <p:txBody>
          <a:bodyPr wrap="square" rtlCol="0">
            <a:spAutoFit/>
          </a:bodyPr>
          <a:lstStyle/>
          <a:p>
            <a:r>
              <a:rPr lang="en-US" sz="1000" dirty="0"/>
              <a:t>Image Source: Siemens architecture SIMATIC PCS7: https://www.automation.siemens.com/bilddb/download.aspx?reqInsID=1502504</a:t>
            </a:r>
          </a:p>
        </p:txBody>
      </p:sp>
    </p:spTree>
    <p:extLst>
      <p:ext uri="{BB962C8B-B14F-4D97-AF65-F5344CB8AC3E}">
        <p14:creationId xmlns:p14="http://schemas.microsoft.com/office/powerpoint/2010/main" val="3283610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6C167-610E-26F3-5701-89A1AF0FBD0E}"/>
              </a:ext>
            </a:extLst>
          </p:cNvPr>
          <p:cNvSpPr>
            <a:spLocks noGrp="1"/>
          </p:cNvSpPr>
          <p:nvPr>
            <p:ph type="title"/>
          </p:nvPr>
        </p:nvSpPr>
        <p:spPr/>
        <p:txBody>
          <a:bodyPr/>
          <a:lstStyle/>
          <a:p>
            <a:r>
              <a:rPr lang="en-US" dirty="0"/>
              <a:t>Zone / Conduit Model</a:t>
            </a:r>
          </a:p>
        </p:txBody>
      </p:sp>
      <p:sp>
        <p:nvSpPr>
          <p:cNvPr id="4" name="Content Placeholder 3">
            <a:extLst>
              <a:ext uri="{FF2B5EF4-FFF2-40B4-BE49-F238E27FC236}">
                <a16:creationId xmlns:a16="http://schemas.microsoft.com/office/drawing/2014/main" id="{1B5DCBAD-9A26-2ADF-505B-E3AC51668479}"/>
              </a:ext>
            </a:extLst>
          </p:cNvPr>
          <p:cNvSpPr>
            <a:spLocks noGrp="1"/>
          </p:cNvSpPr>
          <p:nvPr>
            <p:ph sz="half" idx="2"/>
          </p:nvPr>
        </p:nvSpPr>
        <p:spPr>
          <a:xfrm>
            <a:off x="7786252" y="2090057"/>
            <a:ext cx="4114801" cy="4086906"/>
          </a:xfrm>
        </p:spPr>
        <p:txBody>
          <a:bodyPr/>
          <a:lstStyle/>
          <a:p>
            <a:pPr marL="0" indent="0">
              <a:buNone/>
            </a:pPr>
            <a:r>
              <a:rPr lang="en-US" dirty="0"/>
              <a:t>Zone / Conduit Models are logical groups of assets, typically nested, that define characteristics and communications of the assets which can be used to analyze security requirements. </a:t>
            </a:r>
          </a:p>
        </p:txBody>
      </p:sp>
      <p:sp>
        <p:nvSpPr>
          <p:cNvPr id="5" name="Date Placeholder 4">
            <a:extLst>
              <a:ext uri="{FF2B5EF4-FFF2-40B4-BE49-F238E27FC236}">
                <a16:creationId xmlns:a16="http://schemas.microsoft.com/office/drawing/2014/main" id="{A02F464A-488D-8AE7-0E88-55844D8F8F66}"/>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37B536FA-F600-77BF-79FF-A4E37C44FAE0}"/>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68C74164-C3D8-0556-7190-91D0A6CB0387}"/>
              </a:ext>
            </a:extLst>
          </p:cNvPr>
          <p:cNvSpPr>
            <a:spLocks noGrp="1"/>
          </p:cNvSpPr>
          <p:nvPr>
            <p:ph type="sldNum" sz="quarter" idx="12"/>
          </p:nvPr>
        </p:nvSpPr>
        <p:spPr/>
        <p:txBody>
          <a:bodyPr/>
          <a:lstStyle/>
          <a:p>
            <a:fld id="{219B991C-F8FC-4046-80D3-DA3B811BD3E4}" type="slidenum">
              <a:rPr lang="en-US" smtClean="0"/>
              <a:t>11</a:t>
            </a:fld>
            <a:endParaRPr lang="en-US"/>
          </a:p>
        </p:txBody>
      </p:sp>
      <p:pic>
        <p:nvPicPr>
          <p:cNvPr id="8" name="Content Placeholder 7">
            <a:extLst>
              <a:ext uri="{FF2B5EF4-FFF2-40B4-BE49-F238E27FC236}">
                <a16:creationId xmlns:a16="http://schemas.microsoft.com/office/drawing/2014/main" id="{3500BF80-6B3F-AB48-4DE5-658B84036E58}"/>
              </a:ext>
            </a:extLst>
          </p:cNvPr>
          <p:cNvPicPr>
            <a:picLocks noGrp="1" noChangeAspect="1"/>
          </p:cNvPicPr>
          <p:nvPr>
            <p:ph sz="half" idx="1"/>
          </p:nvPr>
        </p:nvPicPr>
        <p:blipFill>
          <a:blip r:embed="rId2"/>
          <a:srcRect/>
          <a:stretch/>
        </p:blipFill>
        <p:spPr>
          <a:xfrm>
            <a:off x="273132" y="1796789"/>
            <a:ext cx="7230326" cy="3998369"/>
          </a:xfrm>
          <a:prstGeom prst="rect">
            <a:avLst/>
          </a:prstGeom>
          <a:ln>
            <a:solidFill>
              <a:schemeClr val="tx1"/>
            </a:solidFill>
          </a:ln>
        </p:spPr>
      </p:pic>
    </p:spTree>
    <p:extLst>
      <p:ext uri="{BB962C8B-B14F-4D97-AF65-F5344CB8AC3E}">
        <p14:creationId xmlns:p14="http://schemas.microsoft.com/office/powerpoint/2010/main" val="877048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88F6-213E-B8CB-CEF0-8EC4DB7D5D49}"/>
              </a:ext>
            </a:extLst>
          </p:cNvPr>
          <p:cNvSpPr>
            <a:spLocks noGrp="1"/>
          </p:cNvSpPr>
          <p:nvPr>
            <p:ph type="title"/>
          </p:nvPr>
        </p:nvSpPr>
        <p:spPr/>
        <p:txBody>
          <a:bodyPr/>
          <a:lstStyle/>
          <a:p>
            <a:r>
              <a:rPr lang="en-US" dirty="0"/>
              <a:t>ISA/IEC 62443-3-2</a:t>
            </a:r>
            <a:br>
              <a:rPr lang="en-US" dirty="0"/>
            </a:br>
            <a:r>
              <a:rPr lang="en-US" dirty="0"/>
              <a:t>ZCR 3.3: Separate safety related assets</a:t>
            </a:r>
          </a:p>
        </p:txBody>
      </p:sp>
      <p:sp>
        <p:nvSpPr>
          <p:cNvPr id="5" name="Date Placeholder 4">
            <a:extLst>
              <a:ext uri="{FF2B5EF4-FFF2-40B4-BE49-F238E27FC236}">
                <a16:creationId xmlns:a16="http://schemas.microsoft.com/office/drawing/2014/main" id="{FDC5DC4F-09A1-56CB-0F75-7828ADA40FED}"/>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FC53F08D-1ACB-5551-0D71-D298DC9B4413}"/>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815EA502-F137-B528-6B36-6BCB3B25269B}"/>
              </a:ext>
            </a:extLst>
          </p:cNvPr>
          <p:cNvSpPr>
            <a:spLocks noGrp="1"/>
          </p:cNvSpPr>
          <p:nvPr>
            <p:ph type="sldNum" sz="quarter" idx="12"/>
          </p:nvPr>
        </p:nvSpPr>
        <p:spPr/>
        <p:txBody>
          <a:bodyPr/>
          <a:lstStyle/>
          <a:p>
            <a:fld id="{219B991C-F8FC-4046-80D3-DA3B811BD3E4}" type="slidenum">
              <a:rPr lang="en-US" smtClean="0"/>
              <a:t>12</a:t>
            </a:fld>
            <a:endParaRPr lang="en-US"/>
          </a:p>
        </p:txBody>
      </p:sp>
      <p:pic>
        <p:nvPicPr>
          <p:cNvPr id="13" name="Picture 12">
            <a:extLst>
              <a:ext uri="{FF2B5EF4-FFF2-40B4-BE49-F238E27FC236}">
                <a16:creationId xmlns:a16="http://schemas.microsoft.com/office/drawing/2014/main" id="{ABB9D2B7-FF39-DD2B-2FF1-D97D31763414}"/>
              </a:ext>
            </a:extLst>
          </p:cNvPr>
          <p:cNvPicPr>
            <a:picLocks noChangeAspect="1"/>
          </p:cNvPicPr>
          <p:nvPr/>
        </p:nvPicPr>
        <p:blipFill rotWithShape="1">
          <a:blip r:embed="rId2"/>
          <a:srcRect b="61082"/>
          <a:stretch/>
        </p:blipFill>
        <p:spPr>
          <a:xfrm>
            <a:off x="1648222" y="2775553"/>
            <a:ext cx="9047960" cy="2289711"/>
          </a:xfrm>
          <a:prstGeom prst="rect">
            <a:avLst/>
          </a:prstGeom>
          <a:ln>
            <a:solidFill>
              <a:schemeClr val="tx1"/>
            </a:solidFill>
          </a:ln>
        </p:spPr>
      </p:pic>
      <p:sp>
        <p:nvSpPr>
          <p:cNvPr id="14" name="TextBox 13">
            <a:extLst>
              <a:ext uri="{FF2B5EF4-FFF2-40B4-BE49-F238E27FC236}">
                <a16:creationId xmlns:a16="http://schemas.microsoft.com/office/drawing/2014/main" id="{FBB285B8-2528-81AE-DB3D-9C1A6000857C}"/>
              </a:ext>
            </a:extLst>
          </p:cNvPr>
          <p:cNvSpPr txBox="1"/>
          <p:nvPr/>
        </p:nvSpPr>
        <p:spPr>
          <a:xfrm>
            <a:off x="7520143" y="5889928"/>
            <a:ext cx="4524497" cy="400110"/>
          </a:xfrm>
          <a:prstGeom prst="rect">
            <a:avLst/>
          </a:prstGeom>
          <a:noFill/>
        </p:spPr>
        <p:txBody>
          <a:bodyPr wrap="square" rtlCol="0">
            <a:spAutoFit/>
          </a:bodyPr>
          <a:lstStyle/>
          <a:p>
            <a:r>
              <a:rPr lang="en-US" sz="1000" dirty="0"/>
              <a:t>Image Source: https://novesh.com/blog/novesh-blog-7/understanding-iec-62443-3-2-zones-conduits-and-risk-assessments-27</a:t>
            </a:r>
          </a:p>
        </p:txBody>
      </p:sp>
    </p:spTree>
    <p:extLst>
      <p:ext uri="{BB962C8B-B14F-4D97-AF65-F5344CB8AC3E}">
        <p14:creationId xmlns:p14="http://schemas.microsoft.com/office/powerpoint/2010/main" val="3311839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E4CE-2060-BE23-D475-0CAB4A132829}"/>
              </a:ext>
            </a:extLst>
          </p:cNvPr>
          <p:cNvSpPr>
            <a:spLocks noGrp="1"/>
          </p:cNvSpPr>
          <p:nvPr>
            <p:ph type="title"/>
          </p:nvPr>
        </p:nvSpPr>
        <p:spPr/>
        <p:txBody>
          <a:bodyPr>
            <a:normAutofit/>
          </a:bodyPr>
          <a:lstStyle/>
          <a:p>
            <a:r>
              <a:rPr lang="en-US" sz="3200" dirty="0"/>
              <a:t>ISA TR 84.00.09, Cybersecurity Related to the Functional Safety Lifecycle</a:t>
            </a:r>
          </a:p>
        </p:txBody>
      </p:sp>
      <p:sp>
        <p:nvSpPr>
          <p:cNvPr id="3" name="Content Placeholder 2">
            <a:extLst>
              <a:ext uri="{FF2B5EF4-FFF2-40B4-BE49-F238E27FC236}">
                <a16:creationId xmlns:a16="http://schemas.microsoft.com/office/drawing/2014/main" id="{CFB8D858-2982-7CA4-6FB1-6FFF30B2449A}"/>
              </a:ext>
            </a:extLst>
          </p:cNvPr>
          <p:cNvSpPr>
            <a:spLocks noGrp="1"/>
          </p:cNvSpPr>
          <p:nvPr>
            <p:ph sz="half" idx="1"/>
          </p:nvPr>
        </p:nvSpPr>
        <p:spPr>
          <a:xfrm>
            <a:off x="413657" y="1825625"/>
            <a:ext cx="5606143" cy="4351338"/>
          </a:xfrm>
        </p:spPr>
        <p:txBody>
          <a:bodyPr>
            <a:normAutofit fontScale="55000" lnSpcReduction="20000"/>
          </a:bodyPr>
          <a:lstStyle/>
          <a:p>
            <a:pPr marL="0" indent="0">
              <a:buNone/>
            </a:pPr>
            <a:r>
              <a:rPr lang="en-US" sz="4400" b="1" dirty="0"/>
              <a:t>Cyber Security Assessments (CSA) should be carried out that the following stages of a System-Under-Consideration's (SUC's) lifecycle:</a:t>
            </a:r>
          </a:p>
          <a:p>
            <a:r>
              <a:rPr lang="en-US" sz="2900" dirty="0"/>
              <a:t>Stage 1: After the detailed risk assessment, countermeasure selection, and CSRS for the SUC has been developed to ensure the conceptual design reduces risk appropriately.</a:t>
            </a:r>
          </a:p>
          <a:p>
            <a:r>
              <a:rPr lang="en-US" sz="2900" dirty="0"/>
              <a:t>Stage 2: After the IACS cybersecurity countermeasures have been integrated into project's conceptual design prior to construction, aka Cybersecurity Factory Acceptance Testing (CFAT).</a:t>
            </a:r>
          </a:p>
          <a:p>
            <a:r>
              <a:rPr lang="en-US" sz="2900" dirty="0"/>
              <a:t>Stage 3: As a part of the Pre-Startup Safety Review (PSSR), aka Cybersecurity Site Acceptance Testing, to ensure the SUC is safe and secure for operations. </a:t>
            </a:r>
          </a:p>
          <a:p>
            <a:r>
              <a:rPr lang="en-US" sz="2900" dirty="0"/>
              <a:t>Stage 4: Periodic or reactive activities during normal operations and maintenance of the SUC.</a:t>
            </a:r>
          </a:p>
          <a:p>
            <a:r>
              <a:rPr lang="en-US" sz="2900" dirty="0"/>
              <a:t>Stage 5: As a part of change management and decommissioning of the SUC.</a:t>
            </a:r>
          </a:p>
        </p:txBody>
      </p:sp>
      <p:sp>
        <p:nvSpPr>
          <p:cNvPr id="4" name="Content Placeholder 3">
            <a:extLst>
              <a:ext uri="{FF2B5EF4-FFF2-40B4-BE49-F238E27FC236}">
                <a16:creationId xmlns:a16="http://schemas.microsoft.com/office/drawing/2014/main" id="{0D417C7B-E54D-E66C-66B3-7ECB1FDE04C9}"/>
              </a:ext>
            </a:extLst>
          </p:cNvPr>
          <p:cNvSpPr>
            <a:spLocks noGrp="1"/>
          </p:cNvSpPr>
          <p:nvPr>
            <p:ph sz="half" idx="2"/>
          </p:nvPr>
        </p:nvSpPr>
        <p:spPr>
          <a:xfrm>
            <a:off x="6411898" y="1825625"/>
            <a:ext cx="5181600" cy="4351338"/>
          </a:xfrm>
        </p:spPr>
        <p:txBody>
          <a:bodyPr>
            <a:normAutofit fontScale="55000" lnSpcReduction="20000"/>
          </a:bodyPr>
          <a:lstStyle/>
          <a:p>
            <a:pPr marL="0" indent="0">
              <a:buNone/>
            </a:pPr>
            <a:r>
              <a:rPr lang="en-US" sz="3800" b="1" dirty="0"/>
              <a:t>Two concerns drive cybersecurity safety considerations: </a:t>
            </a:r>
          </a:p>
          <a:p>
            <a:r>
              <a:rPr lang="en-US" sz="2900" dirty="0"/>
              <a:t>Safety function failure to perform when needed</a:t>
            </a:r>
          </a:p>
          <a:p>
            <a:r>
              <a:rPr lang="en-US" sz="2900" dirty="0"/>
              <a:t>Spurious operation that cause unauthorized activation, cause business interruption, or damage equipment</a:t>
            </a:r>
          </a:p>
          <a:p>
            <a:endParaRPr lang="en-US" dirty="0"/>
          </a:p>
          <a:p>
            <a:pPr marL="0" indent="0">
              <a:buNone/>
            </a:pPr>
            <a:r>
              <a:rPr lang="en-US" sz="3800" b="1" dirty="0"/>
              <a:t>Physical safety considerations that are a part of the risk assessment process but not a part of the cybersecurity assessment consideration, for example:</a:t>
            </a:r>
            <a:r>
              <a:rPr lang="en-US" sz="3800" u="sng" dirty="0"/>
              <a:t> </a:t>
            </a:r>
            <a:endParaRPr lang="en-US" u="sng" dirty="0"/>
          </a:p>
          <a:p>
            <a:r>
              <a:rPr lang="en-US" sz="2900" dirty="0"/>
              <a:t>Safety controls not vulnerable to cyberattack</a:t>
            </a:r>
          </a:p>
          <a:p>
            <a:pPr lvl="1"/>
            <a:r>
              <a:rPr lang="en-US" sz="2500" dirty="0"/>
              <a:t>Other than validating they are not</a:t>
            </a:r>
          </a:p>
          <a:p>
            <a:r>
              <a:rPr lang="en-US" sz="2900" dirty="0"/>
              <a:t>Hard wired interlock systems</a:t>
            </a:r>
          </a:p>
          <a:p>
            <a:r>
              <a:rPr lang="en-US" sz="2900" dirty="0"/>
              <a:t>Pressure relief valves</a:t>
            </a:r>
          </a:p>
          <a:p>
            <a:r>
              <a:rPr lang="en-US" sz="2900" dirty="0"/>
              <a:t>Check valves</a:t>
            </a:r>
          </a:p>
        </p:txBody>
      </p:sp>
      <p:sp>
        <p:nvSpPr>
          <p:cNvPr id="5" name="Date Placeholder 4">
            <a:extLst>
              <a:ext uri="{FF2B5EF4-FFF2-40B4-BE49-F238E27FC236}">
                <a16:creationId xmlns:a16="http://schemas.microsoft.com/office/drawing/2014/main" id="{B650AC0C-A311-FC48-5EE4-58A6E9859878}"/>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5174C935-D0BB-BF5A-1F6B-565E638D1CCA}"/>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87C6A601-7EDE-4456-F34E-5440385BF821}"/>
              </a:ext>
            </a:extLst>
          </p:cNvPr>
          <p:cNvSpPr>
            <a:spLocks noGrp="1"/>
          </p:cNvSpPr>
          <p:nvPr>
            <p:ph type="sldNum" sz="quarter" idx="12"/>
          </p:nvPr>
        </p:nvSpPr>
        <p:spPr/>
        <p:txBody>
          <a:bodyPr/>
          <a:lstStyle/>
          <a:p>
            <a:fld id="{219B991C-F8FC-4046-80D3-DA3B811BD3E4}" type="slidenum">
              <a:rPr lang="en-US" smtClean="0"/>
              <a:t>13</a:t>
            </a:fld>
            <a:endParaRPr lang="en-US"/>
          </a:p>
        </p:txBody>
      </p:sp>
    </p:spTree>
    <p:extLst>
      <p:ext uri="{BB962C8B-B14F-4D97-AF65-F5344CB8AC3E}">
        <p14:creationId xmlns:p14="http://schemas.microsoft.com/office/powerpoint/2010/main" val="3988281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0521-7D63-0249-696D-C30935F0CFCB}"/>
              </a:ext>
            </a:extLst>
          </p:cNvPr>
          <p:cNvSpPr>
            <a:spLocks noGrp="1"/>
          </p:cNvSpPr>
          <p:nvPr>
            <p:ph type="title"/>
          </p:nvPr>
        </p:nvSpPr>
        <p:spPr/>
        <p:txBody>
          <a:bodyPr/>
          <a:lstStyle/>
          <a:p>
            <a:r>
              <a:rPr lang="en-US" dirty="0"/>
              <a:t>Risk Assessment Methodology</a:t>
            </a:r>
          </a:p>
        </p:txBody>
      </p:sp>
      <p:sp>
        <p:nvSpPr>
          <p:cNvPr id="3" name="Content Placeholder 2">
            <a:extLst>
              <a:ext uri="{FF2B5EF4-FFF2-40B4-BE49-F238E27FC236}">
                <a16:creationId xmlns:a16="http://schemas.microsoft.com/office/drawing/2014/main" id="{C40E993B-800C-BD10-E1ED-DA860E7792AE}"/>
              </a:ext>
            </a:extLst>
          </p:cNvPr>
          <p:cNvSpPr>
            <a:spLocks noGrp="1"/>
          </p:cNvSpPr>
          <p:nvPr>
            <p:ph sz="half" idx="1"/>
          </p:nvPr>
        </p:nvSpPr>
        <p:spPr>
          <a:xfrm>
            <a:off x="481940" y="1825625"/>
            <a:ext cx="5320141" cy="4351338"/>
          </a:xfrm>
        </p:spPr>
        <p:txBody>
          <a:bodyPr>
            <a:normAutofit fontScale="92500" lnSpcReduction="20000"/>
          </a:bodyPr>
          <a:lstStyle/>
          <a:p>
            <a:pPr marL="0" indent="0">
              <a:buNone/>
            </a:pPr>
            <a:r>
              <a:rPr lang="en-US" dirty="0"/>
              <a:t>Defined in ISA/IEC 62443-3-2</a:t>
            </a:r>
          </a:p>
          <a:p>
            <a:r>
              <a:rPr lang="en-US" dirty="0"/>
              <a:t>High-Level Risk Assessment</a:t>
            </a:r>
          </a:p>
          <a:p>
            <a:pPr lvl="1"/>
            <a:r>
              <a:rPr lang="en-US" dirty="0"/>
              <a:t>Collects information about System Under Consideration (SUC)</a:t>
            </a:r>
          </a:p>
          <a:p>
            <a:pPr lvl="1"/>
            <a:r>
              <a:rPr lang="en-US" dirty="0"/>
              <a:t>Organizes SUC into Zones and Conduits</a:t>
            </a:r>
          </a:p>
          <a:p>
            <a:pPr lvl="1"/>
            <a:r>
              <a:rPr lang="en-US" dirty="0"/>
              <a:t>Completes documentation of SUC</a:t>
            </a:r>
          </a:p>
          <a:p>
            <a:r>
              <a:rPr lang="en-US" dirty="0"/>
              <a:t>Detailed Risk Assessment</a:t>
            </a:r>
          </a:p>
          <a:p>
            <a:pPr lvl="1"/>
            <a:r>
              <a:rPr lang="en-US" dirty="0"/>
              <a:t>Vulnerability assessment of SUC’s zones and conduits</a:t>
            </a:r>
          </a:p>
          <a:p>
            <a:pPr lvl="1"/>
            <a:r>
              <a:rPr lang="en-US" dirty="0"/>
              <a:t>Details unmitigated risk and countermeasures effectiveness to compare SL-A to SL-T</a:t>
            </a:r>
          </a:p>
          <a:p>
            <a:pPr lvl="1"/>
            <a:r>
              <a:rPr lang="en-US" dirty="0"/>
              <a:t>Provides actionable intelligence to produce CSRs</a:t>
            </a:r>
          </a:p>
          <a:p>
            <a:endParaRPr lang="en-US" dirty="0"/>
          </a:p>
        </p:txBody>
      </p:sp>
      <p:sp>
        <p:nvSpPr>
          <p:cNvPr id="5" name="Date Placeholder 4">
            <a:extLst>
              <a:ext uri="{FF2B5EF4-FFF2-40B4-BE49-F238E27FC236}">
                <a16:creationId xmlns:a16="http://schemas.microsoft.com/office/drawing/2014/main" id="{9CA6F83B-C2D3-0951-9D11-09137A7277F5}"/>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9D01DAEB-9852-616D-DAEA-182543CD395E}"/>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0EE16E9D-53CA-05A8-3D56-AE125F60738B}"/>
              </a:ext>
            </a:extLst>
          </p:cNvPr>
          <p:cNvSpPr>
            <a:spLocks noGrp="1"/>
          </p:cNvSpPr>
          <p:nvPr>
            <p:ph type="sldNum" sz="quarter" idx="12"/>
          </p:nvPr>
        </p:nvSpPr>
        <p:spPr/>
        <p:txBody>
          <a:bodyPr/>
          <a:lstStyle/>
          <a:p>
            <a:fld id="{219B991C-F8FC-4046-80D3-DA3B811BD3E4}" type="slidenum">
              <a:rPr lang="en-US" smtClean="0"/>
              <a:t>14</a:t>
            </a:fld>
            <a:endParaRPr lang="en-US"/>
          </a:p>
        </p:txBody>
      </p:sp>
      <p:pic>
        <p:nvPicPr>
          <p:cNvPr id="8" name="Content Placeholder 8" descr="A diagram of a company&#10;&#10;Description automatically generated">
            <a:extLst>
              <a:ext uri="{FF2B5EF4-FFF2-40B4-BE49-F238E27FC236}">
                <a16:creationId xmlns:a16="http://schemas.microsoft.com/office/drawing/2014/main" id="{0DE536FF-F44B-7127-B6A9-F035D91F1F0F}"/>
              </a:ext>
            </a:extLst>
          </p:cNvPr>
          <p:cNvPicPr>
            <a:picLocks noGrp="1" noChangeAspect="1"/>
          </p:cNvPicPr>
          <p:nvPr>
            <p:ph sz="half" idx="2"/>
          </p:nvPr>
        </p:nvPicPr>
        <p:blipFill>
          <a:blip r:embed="rId2"/>
          <a:stretch>
            <a:fillRect/>
          </a:stretch>
        </p:blipFill>
        <p:spPr>
          <a:xfrm>
            <a:off x="6172199" y="1528402"/>
            <a:ext cx="5584371" cy="4170017"/>
          </a:xfrm>
          <a:ln>
            <a:solidFill>
              <a:schemeClr val="tx1"/>
            </a:solidFill>
          </a:ln>
        </p:spPr>
      </p:pic>
      <p:sp>
        <p:nvSpPr>
          <p:cNvPr id="9" name="TextBox 8">
            <a:extLst>
              <a:ext uri="{FF2B5EF4-FFF2-40B4-BE49-F238E27FC236}">
                <a16:creationId xmlns:a16="http://schemas.microsoft.com/office/drawing/2014/main" id="{F268F371-07D7-40E4-60D5-F2726AD39EBA}"/>
              </a:ext>
            </a:extLst>
          </p:cNvPr>
          <p:cNvSpPr txBox="1"/>
          <p:nvPr/>
        </p:nvSpPr>
        <p:spPr>
          <a:xfrm>
            <a:off x="6304574" y="5793532"/>
            <a:ext cx="5320141" cy="369332"/>
          </a:xfrm>
          <a:prstGeom prst="rect">
            <a:avLst/>
          </a:prstGeom>
          <a:noFill/>
        </p:spPr>
        <p:txBody>
          <a:bodyPr wrap="square" rtlCol="0">
            <a:spAutoFit/>
          </a:bodyPr>
          <a:lstStyle/>
          <a:p>
            <a:r>
              <a:rPr lang="en-US" sz="1000" dirty="0"/>
              <a:t>Image Source: </a:t>
            </a:r>
            <a:r>
              <a:rPr lang="en-US" sz="800" dirty="0"/>
              <a:t>White Paper Excerpt: Leveraging ISA 62443-3-2 For IACS Risk Assessment and Risk Related Strategies : https://gca.isa.org/blog/white-paper-excerpt-leveraging-isa-62443-3-2-for-iacs-risk-assessment-and-risk-related-strategies</a:t>
            </a:r>
            <a:endParaRPr lang="en-US" sz="1000" dirty="0"/>
          </a:p>
        </p:txBody>
      </p:sp>
    </p:spTree>
    <p:extLst>
      <p:ext uri="{BB962C8B-B14F-4D97-AF65-F5344CB8AC3E}">
        <p14:creationId xmlns:p14="http://schemas.microsoft.com/office/powerpoint/2010/main" val="3971785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E8636-EA1F-C939-61EB-188DA2AF4DE7}"/>
              </a:ext>
            </a:extLst>
          </p:cNvPr>
          <p:cNvSpPr>
            <a:spLocks noGrp="1"/>
          </p:cNvSpPr>
          <p:nvPr>
            <p:ph type="title"/>
          </p:nvPr>
        </p:nvSpPr>
        <p:spPr/>
        <p:txBody>
          <a:bodyPr/>
          <a:lstStyle/>
          <a:p>
            <a:r>
              <a:rPr lang="en-US" dirty="0"/>
              <a:t>Detailed Risk Assessment</a:t>
            </a:r>
          </a:p>
        </p:txBody>
      </p:sp>
      <p:sp>
        <p:nvSpPr>
          <p:cNvPr id="3" name="Content Placeholder 2">
            <a:extLst>
              <a:ext uri="{FF2B5EF4-FFF2-40B4-BE49-F238E27FC236}">
                <a16:creationId xmlns:a16="http://schemas.microsoft.com/office/drawing/2014/main" id="{100DD645-39BD-8741-F073-1453AA5C9E18}"/>
              </a:ext>
            </a:extLst>
          </p:cNvPr>
          <p:cNvSpPr>
            <a:spLocks noGrp="1"/>
          </p:cNvSpPr>
          <p:nvPr>
            <p:ph sz="half" idx="1"/>
          </p:nvPr>
        </p:nvSpPr>
        <p:spPr>
          <a:xfrm>
            <a:off x="339437" y="1825625"/>
            <a:ext cx="5466374" cy="4351338"/>
          </a:xfrm>
        </p:spPr>
        <p:txBody>
          <a:bodyPr>
            <a:normAutofit lnSpcReduction="10000"/>
          </a:bodyPr>
          <a:lstStyle/>
          <a:p>
            <a:pPr marL="0" indent="0">
              <a:buNone/>
            </a:pPr>
            <a:r>
              <a:rPr lang="en-US" dirty="0"/>
              <a:t>Defined in ISA/IEC 62443-3-2</a:t>
            </a:r>
          </a:p>
          <a:p>
            <a:r>
              <a:rPr lang="en-US" dirty="0"/>
              <a:t>Detailed Risk Assessment</a:t>
            </a:r>
          </a:p>
          <a:p>
            <a:pPr lvl="1"/>
            <a:r>
              <a:rPr lang="en-US" dirty="0"/>
              <a:t>Vulnerability Assessment</a:t>
            </a:r>
          </a:p>
          <a:p>
            <a:pPr lvl="2"/>
            <a:r>
              <a:rPr lang="en-US" dirty="0"/>
              <a:t>Security Assessment</a:t>
            </a:r>
          </a:p>
          <a:p>
            <a:pPr lvl="2"/>
            <a:r>
              <a:rPr lang="en-US" dirty="0"/>
              <a:t>Penetration Test</a:t>
            </a:r>
          </a:p>
          <a:p>
            <a:pPr lvl="1"/>
            <a:r>
              <a:rPr lang="en-US" dirty="0"/>
              <a:t>Compare Achieved Security Level (SL-A) to Target Security Level (SL-T)</a:t>
            </a:r>
          </a:p>
          <a:p>
            <a:pPr lvl="1"/>
            <a:r>
              <a:rPr lang="en-US" dirty="0"/>
              <a:t>Compare Residual Risk to Tolerable Risk</a:t>
            </a:r>
          </a:p>
          <a:p>
            <a:pPr lvl="1"/>
            <a:r>
              <a:rPr lang="en-US" dirty="0"/>
              <a:t>Identify and apply appropriate countermeasures</a:t>
            </a:r>
          </a:p>
          <a:p>
            <a:pPr lvl="1"/>
            <a:r>
              <a:rPr lang="en-US" dirty="0"/>
              <a:t>Document and Communicate</a:t>
            </a:r>
          </a:p>
          <a:p>
            <a:endParaRPr lang="en-US" dirty="0"/>
          </a:p>
        </p:txBody>
      </p:sp>
      <p:sp>
        <p:nvSpPr>
          <p:cNvPr id="5" name="Date Placeholder 4">
            <a:extLst>
              <a:ext uri="{FF2B5EF4-FFF2-40B4-BE49-F238E27FC236}">
                <a16:creationId xmlns:a16="http://schemas.microsoft.com/office/drawing/2014/main" id="{C7472F4C-B7BB-24D0-9317-CC0B5FD1AF03}"/>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0A56D209-2969-B38B-55F1-1831D79DFC58}"/>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2278B701-85AC-EF19-4748-D357FE608502}"/>
              </a:ext>
            </a:extLst>
          </p:cNvPr>
          <p:cNvSpPr>
            <a:spLocks noGrp="1"/>
          </p:cNvSpPr>
          <p:nvPr>
            <p:ph type="sldNum" sz="quarter" idx="12"/>
          </p:nvPr>
        </p:nvSpPr>
        <p:spPr/>
        <p:txBody>
          <a:bodyPr/>
          <a:lstStyle/>
          <a:p>
            <a:fld id="{219B991C-F8FC-4046-80D3-DA3B811BD3E4}" type="slidenum">
              <a:rPr lang="en-US" smtClean="0"/>
              <a:t>15</a:t>
            </a:fld>
            <a:endParaRPr lang="en-US"/>
          </a:p>
        </p:txBody>
      </p:sp>
      <p:pic>
        <p:nvPicPr>
          <p:cNvPr id="8" name="Content Placeholder 8" descr="A diagram of a flowchart&#10;&#10;Description automatically generated">
            <a:extLst>
              <a:ext uri="{FF2B5EF4-FFF2-40B4-BE49-F238E27FC236}">
                <a16:creationId xmlns:a16="http://schemas.microsoft.com/office/drawing/2014/main" id="{E08D8399-4BCD-A7B9-7691-2B51D8833A82}"/>
              </a:ext>
            </a:extLst>
          </p:cNvPr>
          <p:cNvPicPr>
            <a:picLocks noGrp="1" noChangeAspect="1"/>
          </p:cNvPicPr>
          <p:nvPr>
            <p:ph sz="half" idx="2"/>
          </p:nvPr>
        </p:nvPicPr>
        <p:blipFill>
          <a:blip r:embed="rId2"/>
          <a:stretch>
            <a:fillRect/>
          </a:stretch>
        </p:blipFill>
        <p:spPr>
          <a:xfrm>
            <a:off x="5805811" y="1769424"/>
            <a:ext cx="5993347" cy="3960295"/>
          </a:xfrm>
          <a:ln>
            <a:solidFill>
              <a:schemeClr val="tx1"/>
            </a:solidFill>
          </a:ln>
        </p:spPr>
      </p:pic>
      <p:sp>
        <p:nvSpPr>
          <p:cNvPr id="9" name="TextBox 8">
            <a:extLst>
              <a:ext uri="{FF2B5EF4-FFF2-40B4-BE49-F238E27FC236}">
                <a16:creationId xmlns:a16="http://schemas.microsoft.com/office/drawing/2014/main" id="{4498FF7D-2C33-E8F8-4FAA-5984C278216E}"/>
              </a:ext>
            </a:extLst>
          </p:cNvPr>
          <p:cNvSpPr txBox="1"/>
          <p:nvPr/>
        </p:nvSpPr>
        <p:spPr>
          <a:xfrm>
            <a:off x="6221444" y="5793532"/>
            <a:ext cx="5320141" cy="369332"/>
          </a:xfrm>
          <a:prstGeom prst="rect">
            <a:avLst/>
          </a:prstGeom>
          <a:noFill/>
        </p:spPr>
        <p:txBody>
          <a:bodyPr wrap="square" rtlCol="0">
            <a:spAutoFit/>
          </a:bodyPr>
          <a:lstStyle/>
          <a:p>
            <a:r>
              <a:rPr lang="en-US" sz="1000" dirty="0"/>
              <a:t>Image Source: </a:t>
            </a:r>
            <a:r>
              <a:rPr lang="en-US" sz="800" dirty="0"/>
              <a:t>White Paper Excerpt: Leveraging ISA 62443-3-2 For IACS Risk Assessment and Risk Related Strategies : https://gca.isa.org/blog/white-paper-excerpt-leveraging-isa-62443-3-2-for-iacs-risk-assessment-and-risk-related-strategies</a:t>
            </a:r>
            <a:endParaRPr lang="en-US" sz="1000" dirty="0"/>
          </a:p>
        </p:txBody>
      </p:sp>
    </p:spTree>
    <p:extLst>
      <p:ext uri="{BB962C8B-B14F-4D97-AF65-F5344CB8AC3E}">
        <p14:creationId xmlns:p14="http://schemas.microsoft.com/office/powerpoint/2010/main" val="3008499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6415-006A-7309-B225-B78863FF598A}"/>
              </a:ext>
            </a:extLst>
          </p:cNvPr>
          <p:cNvSpPr>
            <a:spLocks noGrp="1"/>
          </p:cNvSpPr>
          <p:nvPr>
            <p:ph type="title"/>
          </p:nvPr>
        </p:nvSpPr>
        <p:spPr/>
        <p:txBody>
          <a:bodyPr/>
          <a:lstStyle/>
          <a:p>
            <a:r>
              <a:rPr lang="en-US" dirty="0"/>
              <a:t>Starting the Assessment Conversation</a:t>
            </a:r>
          </a:p>
        </p:txBody>
      </p:sp>
      <p:sp>
        <p:nvSpPr>
          <p:cNvPr id="3" name="Content Placeholder 2">
            <a:extLst>
              <a:ext uri="{FF2B5EF4-FFF2-40B4-BE49-F238E27FC236}">
                <a16:creationId xmlns:a16="http://schemas.microsoft.com/office/drawing/2014/main" id="{93232DC9-E15D-847B-DBCC-0F71C7AD2007}"/>
              </a:ext>
            </a:extLst>
          </p:cNvPr>
          <p:cNvSpPr>
            <a:spLocks noGrp="1"/>
          </p:cNvSpPr>
          <p:nvPr>
            <p:ph sz="half" idx="1"/>
          </p:nvPr>
        </p:nvSpPr>
        <p:spPr>
          <a:xfrm>
            <a:off x="570015" y="2600697"/>
            <a:ext cx="5712031" cy="3362511"/>
          </a:xfrm>
        </p:spPr>
        <p:txBody>
          <a:bodyPr/>
          <a:lstStyle/>
          <a:p>
            <a:r>
              <a:rPr lang="en-US" dirty="0"/>
              <a:t>SUC Assessment Information</a:t>
            </a:r>
          </a:p>
          <a:p>
            <a:r>
              <a:rPr lang="en-US" dirty="0"/>
              <a:t>ISA/IEC 62443 Foundational Requirements</a:t>
            </a:r>
          </a:p>
          <a:p>
            <a:r>
              <a:rPr lang="en-US" dirty="0"/>
              <a:t>SANS ICS Five Critical Controls</a:t>
            </a:r>
          </a:p>
        </p:txBody>
      </p:sp>
      <p:sp>
        <p:nvSpPr>
          <p:cNvPr id="5" name="Date Placeholder 4">
            <a:extLst>
              <a:ext uri="{FF2B5EF4-FFF2-40B4-BE49-F238E27FC236}">
                <a16:creationId xmlns:a16="http://schemas.microsoft.com/office/drawing/2014/main" id="{C4F49089-D06B-B86F-D845-2AB24E14E0E5}"/>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586C194C-2C7C-1C07-7A8F-921B1CA41BAC}"/>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5ABEB2A0-67ED-250C-C98B-3EDF886B7354}"/>
              </a:ext>
            </a:extLst>
          </p:cNvPr>
          <p:cNvSpPr>
            <a:spLocks noGrp="1"/>
          </p:cNvSpPr>
          <p:nvPr>
            <p:ph type="sldNum" sz="quarter" idx="12"/>
          </p:nvPr>
        </p:nvSpPr>
        <p:spPr/>
        <p:txBody>
          <a:bodyPr/>
          <a:lstStyle/>
          <a:p>
            <a:fld id="{219B991C-F8FC-4046-80D3-DA3B811BD3E4}" type="slidenum">
              <a:rPr lang="en-US" smtClean="0"/>
              <a:t>16</a:t>
            </a:fld>
            <a:endParaRPr lang="en-US"/>
          </a:p>
        </p:txBody>
      </p:sp>
      <p:pic>
        <p:nvPicPr>
          <p:cNvPr id="1026" name="Picture 2">
            <a:extLst>
              <a:ext uri="{FF2B5EF4-FFF2-40B4-BE49-F238E27FC236}">
                <a16:creationId xmlns:a16="http://schemas.microsoft.com/office/drawing/2014/main" id="{4A0DD321-523F-59DE-7B01-F55D3EE4364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83388" y="1690688"/>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1FBD44-96F7-6AAF-1070-5C457C19A1A4}"/>
              </a:ext>
            </a:extLst>
          </p:cNvPr>
          <p:cNvSpPr txBox="1"/>
          <p:nvPr/>
        </p:nvSpPr>
        <p:spPr>
          <a:xfrm>
            <a:off x="7243790" y="5767710"/>
            <a:ext cx="3598381" cy="246221"/>
          </a:xfrm>
          <a:prstGeom prst="rect">
            <a:avLst/>
          </a:prstGeom>
          <a:noFill/>
        </p:spPr>
        <p:txBody>
          <a:bodyPr wrap="square" rtlCol="0">
            <a:spAutoFit/>
          </a:bodyPr>
          <a:lstStyle/>
          <a:p>
            <a:r>
              <a:rPr lang="en-US" sz="1000" dirty="0"/>
              <a:t>Image Source: AI generated on </a:t>
            </a:r>
            <a:r>
              <a:rPr lang="en-US" sz="1000" dirty="0" err="1"/>
              <a:t>MidJourney</a:t>
            </a:r>
            <a:r>
              <a:rPr lang="en-US" sz="1000" dirty="0"/>
              <a:t> on March 13, 2024</a:t>
            </a:r>
          </a:p>
        </p:txBody>
      </p:sp>
    </p:spTree>
    <p:extLst>
      <p:ext uri="{BB962C8B-B14F-4D97-AF65-F5344CB8AC3E}">
        <p14:creationId xmlns:p14="http://schemas.microsoft.com/office/powerpoint/2010/main" val="1736771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B82A8-9D1E-A247-1BCD-CE38DC872C5C}"/>
              </a:ext>
            </a:extLst>
          </p:cNvPr>
          <p:cNvSpPr>
            <a:spLocks noGrp="1"/>
          </p:cNvSpPr>
          <p:nvPr>
            <p:ph type="title"/>
          </p:nvPr>
        </p:nvSpPr>
        <p:spPr/>
        <p:txBody>
          <a:bodyPr/>
          <a:lstStyle/>
          <a:p>
            <a:r>
              <a:rPr lang="en-US" dirty="0"/>
              <a:t>SUC Assessment Information</a:t>
            </a:r>
          </a:p>
        </p:txBody>
      </p:sp>
      <p:sp>
        <p:nvSpPr>
          <p:cNvPr id="3" name="Content Placeholder 2">
            <a:extLst>
              <a:ext uri="{FF2B5EF4-FFF2-40B4-BE49-F238E27FC236}">
                <a16:creationId xmlns:a16="http://schemas.microsoft.com/office/drawing/2014/main" id="{14258E83-56BA-8A2F-A703-A228FF76F834}"/>
              </a:ext>
            </a:extLst>
          </p:cNvPr>
          <p:cNvSpPr>
            <a:spLocks noGrp="1"/>
          </p:cNvSpPr>
          <p:nvPr>
            <p:ph sz="half" idx="1"/>
          </p:nvPr>
        </p:nvSpPr>
        <p:spPr/>
        <p:txBody>
          <a:bodyPr>
            <a:normAutofit lnSpcReduction="10000"/>
          </a:bodyPr>
          <a:lstStyle/>
          <a:p>
            <a:r>
              <a:rPr lang="en-US" dirty="0"/>
              <a:t>System Under Consideration (SUC)</a:t>
            </a:r>
          </a:p>
          <a:p>
            <a:pPr lvl="1"/>
            <a:r>
              <a:rPr lang="en-US" dirty="0"/>
              <a:t>Name / Unique Identifier</a:t>
            </a:r>
          </a:p>
          <a:p>
            <a:pPr lvl="1"/>
            <a:r>
              <a:rPr lang="en-US" dirty="0"/>
              <a:t>Identify Stakeholders</a:t>
            </a:r>
          </a:p>
          <a:p>
            <a:pPr lvl="1"/>
            <a:r>
              <a:rPr lang="en-US" dirty="0"/>
              <a:t>Process / Environment Description</a:t>
            </a:r>
          </a:p>
          <a:p>
            <a:pPr lvl="1"/>
            <a:r>
              <a:rPr lang="en-US" dirty="0"/>
              <a:t>Assessment Goals</a:t>
            </a:r>
          </a:p>
          <a:p>
            <a:pPr lvl="1"/>
            <a:r>
              <a:rPr lang="en-US" dirty="0"/>
              <a:t>Safety and Criticality Description</a:t>
            </a:r>
          </a:p>
          <a:p>
            <a:pPr lvl="1"/>
            <a:r>
              <a:rPr lang="en-US" dirty="0"/>
              <a:t>List of Technologies</a:t>
            </a:r>
          </a:p>
          <a:p>
            <a:pPr lvl="1"/>
            <a:r>
              <a:rPr lang="en-US" dirty="0"/>
              <a:t>List of Deliverables</a:t>
            </a:r>
          </a:p>
          <a:p>
            <a:pPr lvl="1"/>
            <a:r>
              <a:rPr lang="en-US" dirty="0"/>
              <a:t>Timeframes </a:t>
            </a:r>
          </a:p>
          <a:p>
            <a:pPr lvl="1"/>
            <a:r>
              <a:rPr lang="en-US" dirty="0"/>
              <a:t>Locations</a:t>
            </a:r>
          </a:p>
          <a:p>
            <a:pPr lvl="1"/>
            <a:r>
              <a:rPr lang="en-US" dirty="0"/>
              <a:t>Testing Constraints</a:t>
            </a:r>
          </a:p>
          <a:p>
            <a:endParaRPr lang="en-US" dirty="0"/>
          </a:p>
        </p:txBody>
      </p:sp>
      <p:pic>
        <p:nvPicPr>
          <p:cNvPr id="9" name="Content Placeholder 8" descr="A person wearing a hard hat and gloves holding a clipboard&#10;&#10;Description automatically generated">
            <a:extLst>
              <a:ext uri="{FF2B5EF4-FFF2-40B4-BE49-F238E27FC236}">
                <a16:creationId xmlns:a16="http://schemas.microsoft.com/office/drawing/2014/main" id="{A3F53A90-41F2-422D-08BC-DA23298CDED9}"/>
              </a:ext>
            </a:extLst>
          </p:cNvPr>
          <p:cNvPicPr>
            <a:picLocks noGrp="1" noChangeAspect="1"/>
          </p:cNvPicPr>
          <p:nvPr>
            <p:ph sz="half" idx="2"/>
          </p:nvPr>
        </p:nvPicPr>
        <p:blipFill>
          <a:blip r:embed="rId2"/>
          <a:stretch>
            <a:fillRect/>
          </a:stretch>
        </p:blipFill>
        <p:spPr>
          <a:xfrm>
            <a:off x="6587331" y="1635621"/>
            <a:ext cx="4351338" cy="4351338"/>
          </a:xfrm>
        </p:spPr>
      </p:pic>
      <p:sp>
        <p:nvSpPr>
          <p:cNvPr id="5" name="Date Placeholder 4">
            <a:extLst>
              <a:ext uri="{FF2B5EF4-FFF2-40B4-BE49-F238E27FC236}">
                <a16:creationId xmlns:a16="http://schemas.microsoft.com/office/drawing/2014/main" id="{B86D2B1A-E85F-2035-202C-7C23D3452255}"/>
              </a:ext>
            </a:extLst>
          </p:cNvPr>
          <p:cNvSpPr>
            <a:spLocks noGrp="1"/>
          </p:cNvSpPr>
          <p:nvPr>
            <p:ph type="dt" sz="half" idx="10"/>
          </p:nvPr>
        </p:nvSpPr>
        <p:spPr/>
        <p:txBody>
          <a:bodyPr/>
          <a:lstStyle/>
          <a:p>
            <a:fld id="{5F3E9700-BEB1-4E26-A0CF-7F1086940165}" type="datetime1">
              <a:rPr lang="en-US" smtClean="0"/>
              <a:t>4/22/2024</a:t>
            </a:fld>
            <a:endParaRPr lang="en-US" dirty="0"/>
          </a:p>
        </p:txBody>
      </p:sp>
      <p:sp>
        <p:nvSpPr>
          <p:cNvPr id="6" name="Footer Placeholder 5">
            <a:extLst>
              <a:ext uri="{FF2B5EF4-FFF2-40B4-BE49-F238E27FC236}">
                <a16:creationId xmlns:a16="http://schemas.microsoft.com/office/drawing/2014/main" id="{A872C975-6433-038C-CD74-D33DC3B2E8ED}"/>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B7308779-1BFD-F4FF-D9D7-16B9D8A23CB9}"/>
              </a:ext>
            </a:extLst>
          </p:cNvPr>
          <p:cNvSpPr>
            <a:spLocks noGrp="1"/>
          </p:cNvSpPr>
          <p:nvPr>
            <p:ph type="sldNum" sz="quarter" idx="12"/>
          </p:nvPr>
        </p:nvSpPr>
        <p:spPr/>
        <p:txBody>
          <a:bodyPr/>
          <a:lstStyle/>
          <a:p>
            <a:fld id="{219B991C-F8FC-4046-80D3-DA3B811BD3E4}" type="slidenum">
              <a:rPr lang="en-US" smtClean="0"/>
              <a:t>17</a:t>
            </a:fld>
            <a:endParaRPr lang="en-US"/>
          </a:p>
        </p:txBody>
      </p:sp>
      <p:sp>
        <p:nvSpPr>
          <p:cNvPr id="10" name="TextBox 9">
            <a:extLst>
              <a:ext uri="{FF2B5EF4-FFF2-40B4-BE49-F238E27FC236}">
                <a16:creationId xmlns:a16="http://schemas.microsoft.com/office/drawing/2014/main" id="{B6BAD445-3047-1850-EB1D-CCD0B80A612A}"/>
              </a:ext>
            </a:extLst>
          </p:cNvPr>
          <p:cNvSpPr txBox="1"/>
          <p:nvPr/>
        </p:nvSpPr>
        <p:spPr>
          <a:xfrm>
            <a:off x="7077536" y="5980100"/>
            <a:ext cx="3598381" cy="246221"/>
          </a:xfrm>
          <a:prstGeom prst="rect">
            <a:avLst/>
          </a:prstGeom>
          <a:noFill/>
        </p:spPr>
        <p:txBody>
          <a:bodyPr wrap="square" rtlCol="0">
            <a:spAutoFit/>
          </a:bodyPr>
          <a:lstStyle/>
          <a:p>
            <a:r>
              <a:rPr lang="en-US" sz="1000" dirty="0"/>
              <a:t>Image Source: AI generated on </a:t>
            </a:r>
            <a:r>
              <a:rPr lang="en-US" sz="1000" dirty="0" err="1"/>
              <a:t>MidJourney</a:t>
            </a:r>
            <a:r>
              <a:rPr lang="en-US" sz="1000" dirty="0"/>
              <a:t> on March 13, 2024</a:t>
            </a:r>
          </a:p>
        </p:txBody>
      </p:sp>
    </p:spTree>
    <p:extLst>
      <p:ext uri="{BB962C8B-B14F-4D97-AF65-F5344CB8AC3E}">
        <p14:creationId xmlns:p14="http://schemas.microsoft.com/office/powerpoint/2010/main" val="2325249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3ADB-6F26-BF5C-D8A9-BFAFC6150662}"/>
              </a:ext>
            </a:extLst>
          </p:cNvPr>
          <p:cNvSpPr>
            <a:spLocks noGrp="1"/>
          </p:cNvSpPr>
          <p:nvPr>
            <p:ph type="title"/>
          </p:nvPr>
        </p:nvSpPr>
        <p:spPr/>
        <p:txBody>
          <a:bodyPr>
            <a:normAutofit/>
          </a:bodyPr>
          <a:lstStyle/>
          <a:p>
            <a:r>
              <a:rPr lang="en-US" sz="3600" dirty="0"/>
              <a:t>ISA/IEC 62443 Seven Foundational Requirements</a:t>
            </a:r>
          </a:p>
        </p:txBody>
      </p:sp>
      <p:sp>
        <p:nvSpPr>
          <p:cNvPr id="3" name="Content Placeholder 2">
            <a:extLst>
              <a:ext uri="{FF2B5EF4-FFF2-40B4-BE49-F238E27FC236}">
                <a16:creationId xmlns:a16="http://schemas.microsoft.com/office/drawing/2014/main" id="{5AE5A419-9B04-65FF-FE16-4BE2CC92EF31}"/>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1645E6CF-2157-05D6-071D-4D6EDE021574}"/>
              </a:ext>
            </a:extLst>
          </p:cNvPr>
          <p:cNvSpPr>
            <a:spLocks noGrp="1"/>
          </p:cNvSpPr>
          <p:nvPr>
            <p:ph type="dt" sz="half" idx="10"/>
          </p:nvPr>
        </p:nvSpPr>
        <p:spPr/>
        <p:txBody>
          <a:bodyPr/>
          <a:lstStyle/>
          <a:p>
            <a:fld id="{D968173B-C238-4165-AC54-8C0C03B3DF31}" type="datetime1">
              <a:rPr lang="en-US" smtClean="0"/>
              <a:t>4/22/2024</a:t>
            </a:fld>
            <a:endParaRPr lang="en-US"/>
          </a:p>
        </p:txBody>
      </p:sp>
      <p:sp>
        <p:nvSpPr>
          <p:cNvPr id="5" name="Footer Placeholder 4">
            <a:extLst>
              <a:ext uri="{FF2B5EF4-FFF2-40B4-BE49-F238E27FC236}">
                <a16:creationId xmlns:a16="http://schemas.microsoft.com/office/drawing/2014/main" id="{F9953300-BB09-EFC8-8BC2-80B7FB630F37}"/>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6" name="Slide Number Placeholder 5">
            <a:extLst>
              <a:ext uri="{FF2B5EF4-FFF2-40B4-BE49-F238E27FC236}">
                <a16:creationId xmlns:a16="http://schemas.microsoft.com/office/drawing/2014/main" id="{5D07E1FB-4AD3-180B-5D46-ED8489C92AEF}"/>
              </a:ext>
            </a:extLst>
          </p:cNvPr>
          <p:cNvSpPr>
            <a:spLocks noGrp="1"/>
          </p:cNvSpPr>
          <p:nvPr>
            <p:ph type="sldNum" sz="quarter" idx="12"/>
          </p:nvPr>
        </p:nvSpPr>
        <p:spPr/>
        <p:txBody>
          <a:bodyPr/>
          <a:lstStyle/>
          <a:p>
            <a:fld id="{219B991C-F8FC-4046-80D3-DA3B811BD3E4}" type="slidenum">
              <a:rPr lang="en-US" smtClean="0"/>
              <a:t>18</a:t>
            </a:fld>
            <a:endParaRPr lang="en-US"/>
          </a:p>
        </p:txBody>
      </p:sp>
      <p:graphicFrame>
        <p:nvGraphicFramePr>
          <p:cNvPr id="8" name="Content Placeholder 5">
            <a:extLst>
              <a:ext uri="{FF2B5EF4-FFF2-40B4-BE49-F238E27FC236}">
                <a16:creationId xmlns:a16="http://schemas.microsoft.com/office/drawing/2014/main" id="{2577648B-104F-A46D-ABBC-D91D27A9955F}"/>
              </a:ext>
            </a:extLst>
          </p:cNvPr>
          <p:cNvGraphicFramePr>
            <a:graphicFrameLocks/>
          </p:cNvGraphicFramePr>
          <p:nvPr>
            <p:extLst>
              <p:ext uri="{D42A27DB-BD31-4B8C-83A1-F6EECF244321}">
                <p14:modId xmlns:p14="http://schemas.microsoft.com/office/powerpoint/2010/main" val="207689360"/>
              </p:ext>
            </p:extLst>
          </p:nvPr>
        </p:nvGraphicFramePr>
        <p:xfrm>
          <a:off x="3026535" y="1651454"/>
          <a:ext cx="5974961" cy="4375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99C4E03B-10E1-1FB3-52AF-A58D4EB0215F}"/>
              </a:ext>
            </a:extLst>
          </p:cNvPr>
          <p:cNvSpPr txBox="1"/>
          <p:nvPr/>
        </p:nvSpPr>
        <p:spPr>
          <a:xfrm>
            <a:off x="3082306" y="1875340"/>
            <a:ext cx="575225" cy="313777"/>
          </a:xfrm>
          <a:prstGeom prst="rect">
            <a:avLst/>
          </a:prstGeom>
          <a:noFill/>
        </p:spPr>
        <p:txBody>
          <a:bodyPr wrap="square" rtlCol="0">
            <a:spAutoFit/>
          </a:bodyPr>
          <a:lstStyle/>
          <a:p>
            <a:r>
              <a:rPr lang="en-US" dirty="0"/>
              <a:t>FR1</a:t>
            </a:r>
          </a:p>
        </p:txBody>
      </p:sp>
      <p:sp>
        <p:nvSpPr>
          <p:cNvPr id="10" name="TextBox 9">
            <a:extLst>
              <a:ext uri="{FF2B5EF4-FFF2-40B4-BE49-F238E27FC236}">
                <a16:creationId xmlns:a16="http://schemas.microsoft.com/office/drawing/2014/main" id="{613EFA15-D2A6-45B7-0713-4206481650A9}"/>
              </a:ext>
            </a:extLst>
          </p:cNvPr>
          <p:cNvSpPr txBox="1"/>
          <p:nvPr/>
        </p:nvSpPr>
        <p:spPr>
          <a:xfrm>
            <a:off x="3462104" y="2476190"/>
            <a:ext cx="575225" cy="313777"/>
          </a:xfrm>
          <a:prstGeom prst="rect">
            <a:avLst/>
          </a:prstGeom>
          <a:noFill/>
        </p:spPr>
        <p:txBody>
          <a:bodyPr wrap="square" rtlCol="0">
            <a:spAutoFit/>
          </a:bodyPr>
          <a:lstStyle/>
          <a:p>
            <a:r>
              <a:rPr lang="en-US" dirty="0"/>
              <a:t>FR2</a:t>
            </a:r>
          </a:p>
        </p:txBody>
      </p:sp>
      <p:sp>
        <p:nvSpPr>
          <p:cNvPr id="11" name="TextBox 10">
            <a:extLst>
              <a:ext uri="{FF2B5EF4-FFF2-40B4-BE49-F238E27FC236}">
                <a16:creationId xmlns:a16="http://schemas.microsoft.com/office/drawing/2014/main" id="{5A50BFE6-C5E4-24CB-3461-F07416866036}"/>
              </a:ext>
            </a:extLst>
          </p:cNvPr>
          <p:cNvSpPr txBox="1"/>
          <p:nvPr/>
        </p:nvSpPr>
        <p:spPr>
          <a:xfrm>
            <a:off x="3664299" y="3077343"/>
            <a:ext cx="575225" cy="313777"/>
          </a:xfrm>
          <a:prstGeom prst="rect">
            <a:avLst/>
          </a:prstGeom>
          <a:noFill/>
        </p:spPr>
        <p:txBody>
          <a:bodyPr wrap="square" rtlCol="0">
            <a:spAutoFit/>
          </a:bodyPr>
          <a:lstStyle/>
          <a:p>
            <a:r>
              <a:rPr lang="en-US" dirty="0"/>
              <a:t>FR3</a:t>
            </a:r>
          </a:p>
        </p:txBody>
      </p:sp>
      <p:sp>
        <p:nvSpPr>
          <p:cNvPr id="12" name="TextBox 11">
            <a:extLst>
              <a:ext uri="{FF2B5EF4-FFF2-40B4-BE49-F238E27FC236}">
                <a16:creationId xmlns:a16="http://schemas.microsoft.com/office/drawing/2014/main" id="{2011F911-563C-3B0A-F508-DF8BDC77EE65}"/>
              </a:ext>
            </a:extLst>
          </p:cNvPr>
          <p:cNvSpPr txBox="1"/>
          <p:nvPr/>
        </p:nvSpPr>
        <p:spPr>
          <a:xfrm>
            <a:off x="3707403" y="3678699"/>
            <a:ext cx="575225" cy="313777"/>
          </a:xfrm>
          <a:prstGeom prst="rect">
            <a:avLst/>
          </a:prstGeom>
          <a:noFill/>
        </p:spPr>
        <p:txBody>
          <a:bodyPr wrap="square" rtlCol="0">
            <a:spAutoFit/>
          </a:bodyPr>
          <a:lstStyle/>
          <a:p>
            <a:r>
              <a:rPr lang="en-US" dirty="0"/>
              <a:t>FR4</a:t>
            </a:r>
          </a:p>
        </p:txBody>
      </p:sp>
      <p:sp>
        <p:nvSpPr>
          <p:cNvPr id="13" name="TextBox 12">
            <a:extLst>
              <a:ext uri="{FF2B5EF4-FFF2-40B4-BE49-F238E27FC236}">
                <a16:creationId xmlns:a16="http://schemas.microsoft.com/office/drawing/2014/main" id="{70ABB461-D419-5729-15BE-9BEDEF08A763}"/>
              </a:ext>
            </a:extLst>
          </p:cNvPr>
          <p:cNvSpPr txBox="1"/>
          <p:nvPr/>
        </p:nvSpPr>
        <p:spPr>
          <a:xfrm>
            <a:off x="3647238" y="4280055"/>
            <a:ext cx="648768" cy="313777"/>
          </a:xfrm>
          <a:prstGeom prst="rect">
            <a:avLst/>
          </a:prstGeom>
          <a:noFill/>
        </p:spPr>
        <p:txBody>
          <a:bodyPr wrap="square" rtlCol="0">
            <a:spAutoFit/>
          </a:bodyPr>
          <a:lstStyle/>
          <a:p>
            <a:r>
              <a:rPr lang="en-US" dirty="0"/>
              <a:t>FR5</a:t>
            </a:r>
          </a:p>
        </p:txBody>
      </p:sp>
      <p:sp>
        <p:nvSpPr>
          <p:cNvPr id="14" name="TextBox 13">
            <a:extLst>
              <a:ext uri="{FF2B5EF4-FFF2-40B4-BE49-F238E27FC236}">
                <a16:creationId xmlns:a16="http://schemas.microsoft.com/office/drawing/2014/main" id="{AFA3FAFF-5F9F-671A-7A2F-31DFCCA8F649}"/>
              </a:ext>
            </a:extLst>
          </p:cNvPr>
          <p:cNvSpPr txBox="1"/>
          <p:nvPr/>
        </p:nvSpPr>
        <p:spPr>
          <a:xfrm>
            <a:off x="3448726" y="4857661"/>
            <a:ext cx="680015" cy="313777"/>
          </a:xfrm>
          <a:prstGeom prst="rect">
            <a:avLst/>
          </a:prstGeom>
          <a:noFill/>
        </p:spPr>
        <p:txBody>
          <a:bodyPr wrap="square" rtlCol="0">
            <a:spAutoFit/>
          </a:bodyPr>
          <a:lstStyle/>
          <a:p>
            <a:r>
              <a:rPr lang="en-US" dirty="0"/>
              <a:t>FR6</a:t>
            </a:r>
          </a:p>
        </p:txBody>
      </p:sp>
      <p:sp>
        <p:nvSpPr>
          <p:cNvPr id="15" name="TextBox 14">
            <a:extLst>
              <a:ext uri="{FF2B5EF4-FFF2-40B4-BE49-F238E27FC236}">
                <a16:creationId xmlns:a16="http://schemas.microsoft.com/office/drawing/2014/main" id="{2D583687-CAA4-CD93-D13B-B76F663137C5}"/>
              </a:ext>
            </a:extLst>
          </p:cNvPr>
          <p:cNvSpPr txBox="1"/>
          <p:nvPr/>
        </p:nvSpPr>
        <p:spPr>
          <a:xfrm>
            <a:off x="3088994" y="5460277"/>
            <a:ext cx="575225" cy="313777"/>
          </a:xfrm>
          <a:prstGeom prst="rect">
            <a:avLst/>
          </a:prstGeom>
          <a:noFill/>
        </p:spPr>
        <p:txBody>
          <a:bodyPr wrap="square" rtlCol="0">
            <a:spAutoFit/>
          </a:bodyPr>
          <a:lstStyle/>
          <a:p>
            <a:r>
              <a:rPr lang="en-US" dirty="0"/>
              <a:t>FR7</a:t>
            </a:r>
          </a:p>
        </p:txBody>
      </p:sp>
    </p:spTree>
    <p:extLst>
      <p:ext uri="{BB962C8B-B14F-4D97-AF65-F5344CB8AC3E}">
        <p14:creationId xmlns:p14="http://schemas.microsoft.com/office/powerpoint/2010/main" val="2961053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E8D6DA6-DE99-C2CF-6835-15BB000C44AC}"/>
              </a:ext>
            </a:extLst>
          </p:cNvPr>
          <p:cNvSpPr>
            <a:spLocks noGrp="1"/>
          </p:cNvSpPr>
          <p:nvPr>
            <p:ph type="title"/>
          </p:nvPr>
        </p:nvSpPr>
        <p:spPr/>
        <p:txBody>
          <a:bodyPr>
            <a:normAutofit/>
          </a:bodyPr>
          <a:lstStyle/>
          <a:p>
            <a:r>
              <a:rPr lang="en-US" sz="4000" dirty="0"/>
              <a:t>SANS ICS 5 Critical Controls for ICS Cybersecurity</a:t>
            </a:r>
          </a:p>
        </p:txBody>
      </p:sp>
      <p:pic>
        <p:nvPicPr>
          <p:cNvPr id="11" name="Content Placeholder 10">
            <a:extLst>
              <a:ext uri="{FF2B5EF4-FFF2-40B4-BE49-F238E27FC236}">
                <a16:creationId xmlns:a16="http://schemas.microsoft.com/office/drawing/2014/main" id="{C8684235-3387-394C-CA66-981F5090D60D}"/>
              </a:ext>
            </a:extLst>
          </p:cNvPr>
          <p:cNvPicPr>
            <a:picLocks noGrp="1" noChangeAspect="1"/>
          </p:cNvPicPr>
          <p:nvPr>
            <p:ph idx="1"/>
          </p:nvPr>
        </p:nvPicPr>
        <p:blipFill>
          <a:blip r:embed="rId2"/>
          <a:stretch>
            <a:fillRect/>
          </a:stretch>
        </p:blipFill>
        <p:spPr>
          <a:xfrm>
            <a:off x="1080655" y="1512563"/>
            <a:ext cx="10219951" cy="4537189"/>
          </a:xfrm>
        </p:spPr>
      </p:pic>
      <p:sp>
        <p:nvSpPr>
          <p:cNvPr id="5" name="Date Placeholder 4">
            <a:extLst>
              <a:ext uri="{FF2B5EF4-FFF2-40B4-BE49-F238E27FC236}">
                <a16:creationId xmlns:a16="http://schemas.microsoft.com/office/drawing/2014/main" id="{081533E4-C217-EFB1-03BD-773A8B076E61}"/>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9F64A5AB-DE6F-82CA-4FE5-A85E9448A71D}"/>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504FABE5-D0C7-B6CF-6BCA-A92F04B10AEB}"/>
              </a:ext>
            </a:extLst>
          </p:cNvPr>
          <p:cNvSpPr>
            <a:spLocks noGrp="1"/>
          </p:cNvSpPr>
          <p:nvPr>
            <p:ph type="sldNum" sz="quarter" idx="12"/>
          </p:nvPr>
        </p:nvSpPr>
        <p:spPr/>
        <p:txBody>
          <a:bodyPr/>
          <a:lstStyle/>
          <a:p>
            <a:fld id="{219B991C-F8FC-4046-80D3-DA3B811BD3E4}" type="slidenum">
              <a:rPr lang="en-US" smtClean="0"/>
              <a:t>19</a:t>
            </a:fld>
            <a:endParaRPr lang="en-US"/>
          </a:p>
        </p:txBody>
      </p:sp>
      <p:sp>
        <p:nvSpPr>
          <p:cNvPr id="12" name="TextBox 11">
            <a:extLst>
              <a:ext uri="{FF2B5EF4-FFF2-40B4-BE49-F238E27FC236}">
                <a16:creationId xmlns:a16="http://schemas.microsoft.com/office/drawing/2014/main" id="{CBBA8D1F-DD2E-0FE5-B576-F60FFCE82F50}"/>
              </a:ext>
            </a:extLst>
          </p:cNvPr>
          <p:cNvSpPr txBox="1"/>
          <p:nvPr/>
        </p:nvSpPr>
        <p:spPr>
          <a:xfrm>
            <a:off x="2415405" y="5980100"/>
            <a:ext cx="7778338" cy="246221"/>
          </a:xfrm>
          <a:prstGeom prst="rect">
            <a:avLst/>
          </a:prstGeom>
          <a:noFill/>
        </p:spPr>
        <p:txBody>
          <a:bodyPr wrap="square" rtlCol="0">
            <a:spAutoFit/>
          </a:bodyPr>
          <a:lstStyle/>
          <a:p>
            <a:r>
              <a:rPr lang="en-US" sz="1000" dirty="0"/>
              <a:t>Image Source: Five ICS Cybersecurity Critical Controls Whitepaper: https://www.sans.org/white-papers/five-ics-cybersecurity-critical-controls/</a:t>
            </a:r>
          </a:p>
        </p:txBody>
      </p:sp>
    </p:spTree>
    <p:extLst>
      <p:ext uri="{BB962C8B-B14F-4D97-AF65-F5344CB8AC3E}">
        <p14:creationId xmlns:p14="http://schemas.microsoft.com/office/powerpoint/2010/main" val="85575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C9FF-3CB7-4F4B-B1D1-0E63821190A3}"/>
              </a:ext>
            </a:extLst>
          </p:cNvPr>
          <p:cNvSpPr>
            <a:spLocks noGrp="1"/>
          </p:cNvSpPr>
          <p:nvPr>
            <p:ph type="title"/>
          </p:nvPr>
        </p:nvSpPr>
        <p:spPr/>
        <p:txBody>
          <a:bodyPr>
            <a:normAutofit/>
          </a:bodyPr>
          <a:lstStyle/>
          <a:p>
            <a:r>
              <a:rPr lang="en-US" sz="3600" dirty="0">
                <a:latin typeface="Helvetica Light" panose="020B0403020202020204" pitchFamily="34" charset="0"/>
              </a:rPr>
              <a:t>Cutaway Security, LLC / Don C. Weber</a:t>
            </a:r>
          </a:p>
        </p:txBody>
      </p:sp>
      <p:sp>
        <p:nvSpPr>
          <p:cNvPr id="7" name="Content Placeholder 6">
            <a:extLst>
              <a:ext uri="{FF2B5EF4-FFF2-40B4-BE49-F238E27FC236}">
                <a16:creationId xmlns:a16="http://schemas.microsoft.com/office/drawing/2014/main" id="{C2E493D4-5C45-ED46-97E9-7494A4D55327}"/>
              </a:ext>
            </a:extLst>
          </p:cNvPr>
          <p:cNvSpPr>
            <a:spLocks noGrp="1"/>
          </p:cNvSpPr>
          <p:nvPr>
            <p:ph sz="half" idx="1"/>
          </p:nvPr>
        </p:nvSpPr>
        <p:spPr>
          <a:xfrm>
            <a:off x="1444892" y="1559244"/>
            <a:ext cx="6148998" cy="1941948"/>
          </a:xfrm>
        </p:spPr>
        <p:txBody>
          <a:bodyPr>
            <a:normAutofit fontScale="85000" lnSpcReduction="20000"/>
          </a:bodyPr>
          <a:lstStyle/>
          <a:p>
            <a:r>
              <a:rPr lang="en-US" dirty="0"/>
              <a:t>Masters Degree in Information Assurance</a:t>
            </a:r>
          </a:p>
          <a:p>
            <a:r>
              <a:rPr lang="en-US" dirty="0"/>
              <a:t>IACS Security Program Maturity</a:t>
            </a:r>
          </a:p>
          <a:p>
            <a:r>
              <a:rPr lang="en-US" dirty="0"/>
              <a:t>IACS Security Assessments</a:t>
            </a:r>
          </a:p>
          <a:p>
            <a:r>
              <a:rPr lang="en-US" dirty="0"/>
              <a:t>Penetration Testing</a:t>
            </a:r>
          </a:p>
          <a:p>
            <a:r>
              <a:rPr lang="en-US" dirty="0"/>
              <a:t>Security Research</a:t>
            </a:r>
          </a:p>
          <a:p>
            <a:endParaRPr lang="en-US" dirty="0"/>
          </a:p>
        </p:txBody>
      </p:sp>
      <p:pic>
        <p:nvPicPr>
          <p:cNvPr id="10" name="Content Placeholder 9">
            <a:extLst>
              <a:ext uri="{FF2B5EF4-FFF2-40B4-BE49-F238E27FC236}">
                <a16:creationId xmlns:a16="http://schemas.microsoft.com/office/drawing/2014/main" id="{48F06EB3-4A58-CB46-949E-708F6BA39613}"/>
              </a:ext>
            </a:extLst>
          </p:cNvPr>
          <p:cNvPicPr>
            <a:picLocks noGrp="1" noChangeAspect="1"/>
          </p:cNvPicPr>
          <p:nvPr>
            <p:ph sz="half" idx="2"/>
          </p:nvPr>
        </p:nvPicPr>
        <p:blipFill>
          <a:blip r:embed="rId2"/>
          <a:srcRect/>
          <a:stretch/>
        </p:blipFill>
        <p:spPr>
          <a:xfrm>
            <a:off x="7784190" y="1571263"/>
            <a:ext cx="3621922" cy="4351338"/>
          </a:xfrm>
        </p:spPr>
      </p:pic>
      <p:sp>
        <p:nvSpPr>
          <p:cNvPr id="4" name="Date Placeholder 3">
            <a:extLst>
              <a:ext uri="{FF2B5EF4-FFF2-40B4-BE49-F238E27FC236}">
                <a16:creationId xmlns:a16="http://schemas.microsoft.com/office/drawing/2014/main" id="{330CED3C-EC33-F44A-8B67-CE1BC0040ABD}"/>
              </a:ext>
            </a:extLst>
          </p:cNvPr>
          <p:cNvSpPr>
            <a:spLocks noGrp="1"/>
          </p:cNvSpPr>
          <p:nvPr>
            <p:ph type="dt" sz="half" idx="10"/>
          </p:nvPr>
        </p:nvSpPr>
        <p:spPr/>
        <p:txBody>
          <a:bodyPr/>
          <a:lstStyle/>
          <a:p>
            <a:fld id="{09A8089D-6264-4710-998A-2C109C954D36}" type="datetime1">
              <a:rPr lang="en-US" smtClean="0"/>
              <a:t>4/22/2024</a:t>
            </a:fld>
            <a:endParaRPr lang="en-US" dirty="0"/>
          </a:p>
        </p:txBody>
      </p:sp>
      <p:sp>
        <p:nvSpPr>
          <p:cNvPr id="5" name="Footer Placeholder 4">
            <a:extLst>
              <a:ext uri="{FF2B5EF4-FFF2-40B4-BE49-F238E27FC236}">
                <a16:creationId xmlns:a16="http://schemas.microsoft.com/office/drawing/2014/main" id="{F07AC291-D23F-C24C-9FEC-22C28D5156D7}"/>
              </a:ext>
            </a:extLst>
          </p:cNvPr>
          <p:cNvSpPr>
            <a:spLocks noGrp="1"/>
          </p:cNvSpPr>
          <p:nvPr>
            <p:ph type="ftr" sz="quarter" idx="11"/>
          </p:nvPr>
        </p:nvSpPr>
        <p:spPr/>
        <p:txBody>
          <a:bodyPr/>
          <a:lstStyle/>
          <a:p>
            <a:r>
              <a:rPr lang="en-US" dirty="0"/>
              <a:t>© 2024 Cutaway Security, LLC. All Rights Reserved. | info@cutawaysecurity.com | cutawaysecurity.com</a:t>
            </a:r>
          </a:p>
        </p:txBody>
      </p:sp>
      <p:sp>
        <p:nvSpPr>
          <p:cNvPr id="6" name="Slide Number Placeholder 5">
            <a:extLst>
              <a:ext uri="{FF2B5EF4-FFF2-40B4-BE49-F238E27FC236}">
                <a16:creationId xmlns:a16="http://schemas.microsoft.com/office/drawing/2014/main" id="{3519B2A3-853E-7D4E-8F6F-869E3D89BE18}"/>
              </a:ext>
            </a:extLst>
          </p:cNvPr>
          <p:cNvSpPr>
            <a:spLocks noGrp="1"/>
          </p:cNvSpPr>
          <p:nvPr>
            <p:ph type="sldNum" sz="quarter" idx="12"/>
          </p:nvPr>
        </p:nvSpPr>
        <p:spPr/>
        <p:txBody>
          <a:bodyPr/>
          <a:lstStyle/>
          <a:p>
            <a:fld id="{219B991C-F8FC-4046-80D3-DA3B811BD3E4}" type="slidenum">
              <a:rPr lang="en-US" smtClean="0"/>
              <a:t>2</a:t>
            </a:fld>
            <a:endParaRPr lang="en-US" dirty="0"/>
          </a:p>
        </p:txBody>
      </p:sp>
      <p:pic>
        <p:nvPicPr>
          <p:cNvPr id="8" name="Picture 7">
            <a:extLst>
              <a:ext uri="{FF2B5EF4-FFF2-40B4-BE49-F238E27FC236}">
                <a16:creationId xmlns:a16="http://schemas.microsoft.com/office/drawing/2014/main" id="{E421118B-6E7C-0245-8290-EAB0DC6ADB73}"/>
              </a:ext>
            </a:extLst>
          </p:cNvPr>
          <p:cNvPicPr>
            <a:picLocks noChangeAspect="1"/>
          </p:cNvPicPr>
          <p:nvPr/>
        </p:nvPicPr>
        <p:blipFill>
          <a:blip r:embed="rId3"/>
          <a:srcRect/>
          <a:stretch/>
        </p:blipFill>
        <p:spPr>
          <a:xfrm>
            <a:off x="587844" y="3558165"/>
            <a:ext cx="6622534" cy="2618797"/>
          </a:xfrm>
          <a:prstGeom prst="rect">
            <a:avLst/>
          </a:prstGeom>
          <a:ln>
            <a:solidFill>
              <a:schemeClr val="tx1"/>
            </a:solidFill>
          </a:ln>
        </p:spPr>
      </p:pic>
      <p:pic>
        <p:nvPicPr>
          <p:cNvPr id="1026" name="Picture 2">
            <a:extLst>
              <a:ext uri="{FF2B5EF4-FFF2-40B4-BE49-F238E27FC236}">
                <a16:creationId xmlns:a16="http://schemas.microsoft.com/office/drawing/2014/main" id="{A55EAFBE-827B-F816-E13A-765993BBF229}"/>
              </a:ext>
            </a:extLst>
          </p:cNvPr>
          <p:cNvPicPr>
            <a:picLocks noChangeAspect="1" noChangeArrowheads="1"/>
          </p:cNvPicPr>
          <p:nvPr/>
        </p:nvPicPr>
        <p:blipFill>
          <a:blip r:embed="rId4"/>
          <a:srcRect/>
          <a:stretch/>
        </p:blipFill>
        <p:spPr bwMode="auto">
          <a:xfrm>
            <a:off x="10451977" y="365125"/>
            <a:ext cx="1044661" cy="11639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lobal Industrial Cyber Security Professional (GICSP) badge image. Certification. Advanced level. Issued by Global Information Assurance Certification (GIAC)">
            <a:extLst>
              <a:ext uri="{FF2B5EF4-FFF2-40B4-BE49-F238E27FC236}">
                <a16:creationId xmlns:a16="http://schemas.microsoft.com/office/drawing/2014/main" id="{3E465A21-916E-B3B7-D125-8392D988F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5636" y="386206"/>
            <a:ext cx="1163976" cy="1163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086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2D98-BAC1-22B8-07BB-3312A4D5AB65}"/>
              </a:ext>
            </a:extLst>
          </p:cNvPr>
          <p:cNvSpPr>
            <a:spLocks noGrp="1"/>
          </p:cNvSpPr>
          <p:nvPr>
            <p:ph type="title"/>
          </p:nvPr>
        </p:nvSpPr>
        <p:spPr/>
        <p:txBody>
          <a:bodyPr/>
          <a:lstStyle/>
          <a:p>
            <a:r>
              <a:rPr lang="en-US" dirty="0"/>
              <a:t>Safety Cybersecurity Assessment Focuses</a:t>
            </a:r>
          </a:p>
        </p:txBody>
      </p:sp>
      <p:sp>
        <p:nvSpPr>
          <p:cNvPr id="3" name="Content Placeholder 2">
            <a:extLst>
              <a:ext uri="{FF2B5EF4-FFF2-40B4-BE49-F238E27FC236}">
                <a16:creationId xmlns:a16="http://schemas.microsoft.com/office/drawing/2014/main" id="{A4A34E90-0F62-B4A3-20E8-B4E8DE2A221B}"/>
              </a:ext>
            </a:extLst>
          </p:cNvPr>
          <p:cNvSpPr>
            <a:spLocks noGrp="1"/>
          </p:cNvSpPr>
          <p:nvPr>
            <p:ph sz="half" idx="1"/>
          </p:nvPr>
        </p:nvSpPr>
        <p:spPr>
          <a:xfrm>
            <a:off x="204930" y="1755003"/>
            <a:ext cx="4114800" cy="4351338"/>
          </a:xfrm>
        </p:spPr>
        <p:txBody>
          <a:bodyPr>
            <a:normAutofit fontScale="85000" lnSpcReduction="20000"/>
          </a:bodyPr>
          <a:lstStyle/>
          <a:p>
            <a:r>
              <a:rPr lang="en-US" dirty="0"/>
              <a:t>Secure Remote Access</a:t>
            </a:r>
          </a:p>
          <a:p>
            <a:pPr lvl="1"/>
            <a:r>
              <a:rPr lang="en-US" dirty="0"/>
              <a:t>Third-Party</a:t>
            </a:r>
          </a:p>
          <a:p>
            <a:pPr lvl="1"/>
            <a:r>
              <a:rPr lang="en-US" dirty="0"/>
              <a:t>Employees</a:t>
            </a:r>
          </a:p>
          <a:p>
            <a:pPr lvl="1"/>
            <a:r>
              <a:rPr lang="en-US" dirty="0"/>
              <a:t>Cloud</a:t>
            </a:r>
          </a:p>
          <a:p>
            <a:r>
              <a:rPr lang="en-US" dirty="0"/>
              <a:t>Defensible Architecture</a:t>
            </a:r>
          </a:p>
          <a:p>
            <a:pPr lvl="1"/>
            <a:r>
              <a:rPr lang="en-US" dirty="0"/>
              <a:t>Network Segmentation / Isolation</a:t>
            </a:r>
          </a:p>
          <a:p>
            <a:pPr lvl="1"/>
            <a:r>
              <a:rPr lang="en-US" dirty="0"/>
              <a:t>Attack Surface</a:t>
            </a:r>
          </a:p>
          <a:p>
            <a:pPr lvl="1"/>
            <a:r>
              <a:rPr lang="en-US" dirty="0"/>
              <a:t>Communications</a:t>
            </a:r>
          </a:p>
          <a:p>
            <a:r>
              <a:rPr lang="en-US" dirty="0"/>
              <a:t>Risk-Based Vuln Management</a:t>
            </a:r>
          </a:p>
          <a:p>
            <a:pPr lvl="1"/>
            <a:r>
              <a:rPr lang="en-US" dirty="0"/>
              <a:t>Hardware / Software Asset Inventory</a:t>
            </a:r>
          </a:p>
          <a:p>
            <a:pPr lvl="1"/>
            <a:r>
              <a:rPr lang="en-US" dirty="0"/>
              <a:t>Configuration Management</a:t>
            </a:r>
          </a:p>
          <a:p>
            <a:pPr lvl="1"/>
            <a:r>
              <a:rPr lang="en-US" dirty="0"/>
              <a:t>CISA KEVs</a:t>
            </a:r>
          </a:p>
        </p:txBody>
      </p:sp>
      <p:pic>
        <p:nvPicPr>
          <p:cNvPr id="9" name="Content Placeholder 8">
            <a:extLst>
              <a:ext uri="{FF2B5EF4-FFF2-40B4-BE49-F238E27FC236}">
                <a16:creationId xmlns:a16="http://schemas.microsoft.com/office/drawing/2014/main" id="{53855189-6028-9D98-B1D7-2F481267487E}"/>
              </a:ext>
            </a:extLst>
          </p:cNvPr>
          <p:cNvPicPr>
            <a:picLocks noGrp="1" noChangeAspect="1"/>
          </p:cNvPicPr>
          <p:nvPr>
            <p:ph sz="half" idx="2"/>
          </p:nvPr>
        </p:nvPicPr>
        <p:blipFill>
          <a:blip r:embed="rId2"/>
          <a:srcRect/>
          <a:stretch/>
        </p:blipFill>
        <p:spPr>
          <a:xfrm>
            <a:off x="8094023" y="1793386"/>
            <a:ext cx="3759042" cy="3759042"/>
          </a:xfrm>
        </p:spPr>
      </p:pic>
      <p:sp>
        <p:nvSpPr>
          <p:cNvPr id="5" name="Date Placeholder 4">
            <a:extLst>
              <a:ext uri="{FF2B5EF4-FFF2-40B4-BE49-F238E27FC236}">
                <a16:creationId xmlns:a16="http://schemas.microsoft.com/office/drawing/2014/main" id="{8B206B9B-D943-08B2-331A-3FE5A6F2B9F6}"/>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80DEF756-C7E6-581F-96E7-D3D04B6B2E64}"/>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1A3B2F69-6D07-6ACF-7235-A9B6399B2441}"/>
              </a:ext>
            </a:extLst>
          </p:cNvPr>
          <p:cNvSpPr>
            <a:spLocks noGrp="1"/>
          </p:cNvSpPr>
          <p:nvPr>
            <p:ph type="sldNum" sz="quarter" idx="12"/>
          </p:nvPr>
        </p:nvSpPr>
        <p:spPr/>
        <p:txBody>
          <a:bodyPr/>
          <a:lstStyle/>
          <a:p>
            <a:fld id="{219B991C-F8FC-4046-80D3-DA3B811BD3E4}" type="slidenum">
              <a:rPr lang="en-US" smtClean="0"/>
              <a:t>20</a:t>
            </a:fld>
            <a:endParaRPr lang="en-US"/>
          </a:p>
        </p:txBody>
      </p:sp>
      <p:sp>
        <p:nvSpPr>
          <p:cNvPr id="10" name="TextBox 9">
            <a:extLst>
              <a:ext uri="{FF2B5EF4-FFF2-40B4-BE49-F238E27FC236}">
                <a16:creationId xmlns:a16="http://schemas.microsoft.com/office/drawing/2014/main" id="{92DB2FB7-7A10-D244-5F50-AE9AF169F706}"/>
              </a:ext>
            </a:extLst>
          </p:cNvPr>
          <p:cNvSpPr txBox="1"/>
          <p:nvPr/>
        </p:nvSpPr>
        <p:spPr>
          <a:xfrm>
            <a:off x="8353059" y="5614745"/>
            <a:ext cx="3598381" cy="246221"/>
          </a:xfrm>
          <a:prstGeom prst="rect">
            <a:avLst/>
          </a:prstGeom>
          <a:noFill/>
        </p:spPr>
        <p:txBody>
          <a:bodyPr wrap="square" rtlCol="0">
            <a:spAutoFit/>
          </a:bodyPr>
          <a:lstStyle/>
          <a:p>
            <a:r>
              <a:rPr lang="en-US" sz="1000" dirty="0"/>
              <a:t>Image Source: AI generated on </a:t>
            </a:r>
            <a:r>
              <a:rPr lang="en-US" sz="1000" dirty="0" err="1"/>
              <a:t>MidJourney</a:t>
            </a:r>
            <a:r>
              <a:rPr lang="en-US" sz="1000" dirty="0"/>
              <a:t> on March 13, 2024</a:t>
            </a:r>
          </a:p>
        </p:txBody>
      </p:sp>
      <p:sp>
        <p:nvSpPr>
          <p:cNvPr id="11" name="Content Placeholder 2">
            <a:extLst>
              <a:ext uri="{FF2B5EF4-FFF2-40B4-BE49-F238E27FC236}">
                <a16:creationId xmlns:a16="http://schemas.microsoft.com/office/drawing/2014/main" id="{CE1C1F27-B985-1A6C-5ABA-5AF05A24BFC9}"/>
              </a:ext>
            </a:extLst>
          </p:cNvPr>
          <p:cNvSpPr txBox="1">
            <a:spLocks/>
          </p:cNvSpPr>
          <p:nvPr/>
        </p:nvSpPr>
        <p:spPr>
          <a:xfrm>
            <a:off x="4038600" y="1755002"/>
            <a:ext cx="4114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ICS Network Monitoring</a:t>
            </a:r>
          </a:p>
          <a:p>
            <a:pPr lvl="1"/>
            <a:r>
              <a:rPr lang="en-US" sz="2000" dirty="0"/>
              <a:t>Countermeasure Efficacy Testing</a:t>
            </a:r>
          </a:p>
          <a:p>
            <a:r>
              <a:rPr lang="en-US" sz="2400" dirty="0"/>
              <a:t>ICS Incident Response</a:t>
            </a:r>
          </a:p>
          <a:p>
            <a:pPr lvl="1"/>
            <a:r>
              <a:rPr lang="en-US" sz="2000" dirty="0"/>
              <a:t>Does your team understand the consequences of any of these things?</a:t>
            </a:r>
          </a:p>
        </p:txBody>
      </p:sp>
    </p:spTree>
    <p:extLst>
      <p:ext uri="{BB962C8B-B14F-4D97-AF65-F5344CB8AC3E}">
        <p14:creationId xmlns:p14="http://schemas.microsoft.com/office/powerpoint/2010/main" val="530637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5905-3BFF-40A5-238C-82E2DF748AB9}"/>
              </a:ext>
            </a:extLst>
          </p:cNvPr>
          <p:cNvSpPr>
            <a:spLocks noGrp="1"/>
          </p:cNvSpPr>
          <p:nvPr>
            <p:ph type="title"/>
          </p:nvPr>
        </p:nvSpPr>
        <p:spPr/>
        <p:txBody>
          <a:bodyPr/>
          <a:lstStyle/>
          <a:p>
            <a:r>
              <a:rPr lang="en-US" dirty="0"/>
              <a:t>Multipart Summary</a:t>
            </a:r>
          </a:p>
        </p:txBody>
      </p:sp>
      <p:sp>
        <p:nvSpPr>
          <p:cNvPr id="3" name="Content Placeholder 2">
            <a:extLst>
              <a:ext uri="{FF2B5EF4-FFF2-40B4-BE49-F238E27FC236}">
                <a16:creationId xmlns:a16="http://schemas.microsoft.com/office/drawing/2014/main" id="{A23D7321-DEF6-6DC7-83AF-5AB528A53360}"/>
              </a:ext>
            </a:extLst>
          </p:cNvPr>
          <p:cNvSpPr>
            <a:spLocks noGrp="1"/>
          </p:cNvSpPr>
          <p:nvPr>
            <p:ph idx="1"/>
          </p:nvPr>
        </p:nvSpPr>
        <p:spPr>
          <a:xfrm>
            <a:off x="838200" y="2494625"/>
            <a:ext cx="10515600" cy="3682338"/>
          </a:xfrm>
        </p:spPr>
        <p:txBody>
          <a:bodyPr/>
          <a:lstStyle/>
          <a:p>
            <a:r>
              <a:rPr lang="en-US" dirty="0"/>
              <a:t>Outsource Operations</a:t>
            </a:r>
          </a:p>
          <a:p>
            <a:r>
              <a:rPr lang="en-US" dirty="0"/>
              <a:t>Quick Start vs Cybersecurity Program</a:t>
            </a:r>
          </a:p>
          <a:p>
            <a:r>
              <a:rPr lang="en-US" dirty="0"/>
              <a:t>Incident Response</a:t>
            </a:r>
          </a:p>
        </p:txBody>
      </p:sp>
      <p:sp>
        <p:nvSpPr>
          <p:cNvPr id="4" name="Date Placeholder 3">
            <a:extLst>
              <a:ext uri="{FF2B5EF4-FFF2-40B4-BE49-F238E27FC236}">
                <a16:creationId xmlns:a16="http://schemas.microsoft.com/office/drawing/2014/main" id="{6B0E7303-3C85-B02C-286E-CD807FB1B741}"/>
              </a:ext>
            </a:extLst>
          </p:cNvPr>
          <p:cNvSpPr>
            <a:spLocks noGrp="1"/>
          </p:cNvSpPr>
          <p:nvPr>
            <p:ph type="dt" sz="half" idx="10"/>
          </p:nvPr>
        </p:nvSpPr>
        <p:spPr/>
        <p:txBody>
          <a:bodyPr/>
          <a:lstStyle/>
          <a:p>
            <a:fld id="{D968173B-C238-4165-AC54-8C0C03B3DF31}" type="datetime1">
              <a:rPr lang="en-US" smtClean="0"/>
              <a:t>4/22/2024</a:t>
            </a:fld>
            <a:endParaRPr lang="en-US"/>
          </a:p>
        </p:txBody>
      </p:sp>
      <p:sp>
        <p:nvSpPr>
          <p:cNvPr id="5" name="Footer Placeholder 4">
            <a:extLst>
              <a:ext uri="{FF2B5EF4-FFF2-40B4-BE49-F238E27FC236}">
                <a16:creationId xmlns:a16="http://schemas.microsoft.com/office/drawing/2014/main" id="{4AF6825A-3540-FB97-4642-B19B98631314}"/>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6" name="Slide Number Placeholder 5">
            <a:extLst>
              <a:ext uri="{FF2B5EF4-FFF2-40B4-BE49-F238E27FC236}">
                <a16:creationId xmlns:a16="http://schemas.microsoft.com/office/drawing/2014/main" id="{194D194B-26CE-0BCE-0696-1B653BA679DB}"/>
              </a:ext>
            </a:extLst>
          </p:cNvPr>
          <p:cNvSpPr>
            <a:spLocks noGrp="1"/>
          </p:cNvSpPr>
          <p:nvPr>
            <p:ph type="sldNum" sz="quarter" idx="12"/>
          </p:nvPr>
        </p:nvSpPr>
        <p:spPr/>
        <p:txBody>
          <a:bodyPr/>
          <a:lstStyle/>
          <a:p>
            <a:fld id="{219B991C-F8FC-4046-80D3-DA3B811BD3E4}" type="slidenum">
              <a:rPr lang="en-US" smtClean="0"/>
              <a:t>21</a:t>
            </a:fld>
            <a:endParaRPr lang="en-US"/>
          </a:p>
        </p:txBody>
      </p:sp>
      <p:pic>
        <p:nvPicPr>
          <p:cNvPr id="2050" name="Picture 2">
            <a:extLst>
              <a:ext uri="{FF2B5EF4-FFF2-40B4-BE49-F238E27FC236}">
                <a16:creationId xmlns:a16="http://schemas.microsoft.com/office/drawing/2014/main" id="{8DA60FF9-5E7B-0288-D6C9-700F9B46A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256" y="1646238"/>
            <a:ext cx="4136571" cy="41365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F24393-1CE8-C616-FC1A-E59B8ED98F01}"/>
              </a:ext>
            </a:extLst>
          </p:cNvPr>
          <p:cNvSpPr txBox="1"/>
          <p:nvPr/>
        </p:nvSpPr>
        <p:spPr>
          <a:xfrm>
            <a:off x="8048259" y="5887148"/>
            <a:ext cx="3598381" cy="246221"/>
          </a:xfrm>
          <a:prstGeom prst="rect">
            <a:avLst/>
          </a:prstGeom>
          <a:noFill/>
        </p:spPr>
        <p:txBody>
          <a:bodyPr wrap="square" rtlCol="0">
            <a:spAutoFit/>
          </a:bodyPr>
          <a:lstStyle/>
          <a:p>
            <a:r>
              <a:rPr lang="en-US" sz="1000" dirty="0"/>
              <a:t>Image Source: AI generated on </a:t>
            </a:r>
            <a:r>
              <a:rPr lang="en-US" sz="1000" dirty="0" err="1"/>
              <a:t>MidJourney</a:t>
            </a:r>
            <a:r>
              <a:rPr lang="en-US" sz="1000" dirty="0"/>
              <a:t> on April 2, 2024</a:t>
            </a:r>
          </a:p>
        </p:txBody>
      </p:sp>
    </p:spTree>
    <p:extLst>
      <p:ext uri="{BB962C8B-B14F-4D97-AF65-F5344CB8AC3E}">
        <p14:creationId xmlns:p14="http://schemas.microsoft.com/office/powerpoint/2010/main" val="3094263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ED89-90DF-AE86-4A73-94B229271148}"/>
              </a:ext>
            </a:extLst>
          </p:cNvPr>
          <p:cNvSpPr>
            <a:spLocks noGrp="1"/>
          </p:cNvSpPr>
          <p:nvPr>
            <p:ph type="title"/>
          </p:nvPr>
        </p:nvSpPr>
        <p:spPr/>
        <p:txBody>
          <a:bodyPr/>
          <a:lstStyle/>
          <a:p>
            <a:r>
              <a:rPr lang="en-US" dirty="0"/>
              <a:t>Outsourced Operations</a:t>
            </a:r>
            <a:endParaRPr lang="en-US" u="sng" dirty="0"/>
          </a:p>
        </p:txBody>
      </p:sp>
      <p:sp>
        <p:nvSpPr>
          <p:cNvPr id="5" name="Date Placeholder 4">
            <a:extLst>
              <a:ext uri="{FF2B5EF4-FFF2-40B4-BE49-F238E27FC236}">
                <a16:creationId xmlns:a16="http://schemas.microsoft.com/office/drawing/2014/main" id="{C48C016B-8FCE-0F0E-EC25-EB7254BD7C2C}"/>
              </a:ext>
            </a:extLst>
          </p:cNvPr>
          <p:cNvSpPr>
            <a:spLocks noGrp="1"/>
          </p:cNvSpPr>
          <p:nvPr>
            <p:ph type="dt" sz="half" idx="10"/>
          </p:nvPr>
        </p:nvSpPr>
        <p:spPr/>
        <p:txBody>
          <a:bodyPr/>
          <a:lstStyle/>
          <a:p>
            <a:fld id="{5F3E9700-BEB1-4E26-A0CF-7F1086940165}" type="datetime1">
              <a:rPr lang="en-US" smtClean="0"/>
              <a:t>4/22/2024</a:t>
            </a:fld>
            <a:endParaRPr lang="en-US" dirty="0"/>
          </a:p>
        </p:txBody>
      </p:sp>
      <p:sp>
        <p:nvSpPr>
          <p:cNvPr id="6" name="Footer Placeholder 5">
            <a:extLst>
              <a:ext uri="{FF2B5EF4-FFF2-40B4-BE49-F238E27FC236}">
                <a16:creationId xmlns:a16="http://schemas.microsoft.com/office/drawing/2014/main" id="{6F75F70A-F178-63B1-5009-9F8E356C66B6}"/>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pic>
        <p:nvPicPr>
          <p:cNvPr id="11" name="Picture 10" descr="A close-up of a handshake&#10;&#10;Description automatically generated">
            <a:extLst>
              <a:ext uri="{FF2B5EF4-FFF2-40B4-BE49-F238E27FC236}">
                <a16:creationId xmlns:a16="http://schemas.microsoft.com/office/drawing/2014/main" id="{2BDD9183-6762-777D-06F9-DE137C475649}"/>
              </a:ext>
            </a:extLst>
          </p:cNvPr>
          <p:cNvPicPr>
            <a:picLocks noChangeAspect="1"/>
          </p:cNvPicPr>
          <p:nvPr/>
        </p:nvPicPr>
        <p:blipFill>
          <a:blip r:embed="rId2">
            <a:alphaModFix amt="64000"/>
            <a:extLst>
              <a:ext uri="{837473B0-CC2E-450A-ABE3-18F120FF3D39}">
                <a1611:picAttrSrcUrl xmlns:a1611="http://schemas.microsoft.com/office/drawing/2016/11/main" r:id="rId3"/>
              </a:ext>
            </a:extLst>
          </a:blip>
          <a:stretch>
            <a:fillRect/>
          </a:stretch>
        </p:blipFill>
        <p:spPr>
          <a:xfrm>
            <a:off x="106875" y="1740975"/>
            <a:ext cx="11903482" cy="4351338"/>
          </a:xfrm>
          <a:prstGeom prst="rect">
            <a:avLst/>
          </a:prstGeom>
        </p:spPr>
      </p:pic>
      <p:sp>
        <p:nvSpPr>
          <p:cNvPr id="7" name="Slide Number Placeholder 6">
            <a:extLst>
              <a:ext uri="{FF2B5EF4-FFF2-40B4-BE49-F238E27FC236}">
                <a16:creationId xmlns:a16="http://schemas.microsoft.com/office/drawing/2014/main" id="{428BA333-EC92-65F6-3D9B-BE10B0EC3B2A}"/>
              </a:ext>
            </a:extLst>
          </p:cNvPr>
          <p:cNvSpPr>
            <a:spLocks noGrp="1"/>
          </p:cNvSpPr>
          <p:nvPr>
            <p:ph type="sldNum" sz="quarter" idx="12"/>
          </p:nvPr>
        </p:nvSpPr>
        <p:spPr/>
        <p:txBody>
          <a:bodyPr/>
          <a:lstStyle/>
          <a:p>
            <a:fld id="{219B991C-F8FC-4046-80D3-DA3B811BD3E4}" type="slidenum">
              <a:rPr lang="en-US" smtClean="0"/>
              <a:t>22</a:t>
            </a:fld>
            <a:endParaRPr lang="en-US"/>
          </a:p>
        </p:txBody>
      </p:sp>
      <p:sp>
        <p:nvSpPr>
          <p:cNvPr id="3" name="Content Placeholder 2">
            <a:extLst>
              <a:ext uri="{FF2B5EF4-FFF2-40B4-BE49-F238E27FC236}">
                <a16:creationId xmlns:a16="http://schemas.microsoft.com/office/drawing/2014/main" id="{F5C1D3C3-71B3-3AED-AB39-BCC0D06396C8}"/>
              </a:ext>
            </a:extLst>
          </p:cNvPr>
          <p:cNvSpPr>
            <a:spLocks noGrp="1"/>
          </p:cNvSpPr>
          <p:nvPr>
            <p:ph sz="half" idx="1"/>
          </p:nvPr>
        </p:nvSpPr>
        <p:spPr>
          <a:xfrm>
            <a:off x="181643" y="2695698"/>
            <a:ext cx="4604113" cy="2315689"/>
          </a:xfrm>
        </p:spPr>
        <p:txBody>
          <a:bodyPr>
            <a:normAutofit fontScale="92500"/>
          </a:bodyPr>
          <a:lstStyle/>
          <a:p>
            <a:pPr marL="0" indent="0">
              <a:buNone/>
            </a:pPr>
            <a:r>
              <a:rPr lang="en-US" sz="3500" i="1" u="sng" dirty="0"/>
              <a:t>Owners / Operators</a:t>
            </a:r>
          </a:p>
          <a:p>
            <a:r>
              <a:rPr lang="en-US" dirty="0"/>
              <a:t>YOU are ultimately responsible</a:t>
            </a:r>
          </a:p>
          <a:p>
            <a:r>
              <a:rPr lang="en-US" dirty="0"/>
              <a:t>You MUST require vendors / integrators provide you cybersecurity details</a:t>
            </a:r>
          </a:p>
          <a:p>
            <a:pPr lvl="1"/>
            <a:endParaRPr lang="en-US" dirty="0"/>
          </a:p>
        </p:txBody>
      </p:sp>
      <p:sp>
        <p:nvSpPr>
          <p:cNvPr id="4" name="Content Placeholder 3">
            <a:extLst>
              <a:ext uri="{FF2B5EF4-FFF2-40B4-BE49-F238E27FC236}">
                <a16:creationId xmlns:a16="http://schemas.microsoft.com/office/drawing/2014/main" id="{9BC86901-AD30-BA4A-B828-F74C4C52C41D}"/>
              </a:ext>
            </a:extLst>
          </p:cNvPr>
          <p:cNvSpPr>
            <a:spLocks noGrp="1"/>
          </p:cNvSpPr>
          <p:nvPr>
            <p:ph sz="half" idx="2"/>
          </p:nvPr>
        </p:nvSpPr>
        <p:spPr>
          <a:xfrm>
            <a:off x="8195568" y="3230088"/>
            <a:ext cx="4032663" cy="2627497"/>
          </a:xfrm>
        </p:spPr>
        <p:txBody>
          <a:bodyPr>
            <a:normAutofit fontScale="92500"/>
          </a:bodyPr>
          <a:lstStyle/>
          <a:p>
            <a:pPr marL="0" indent="0">
              <a:buNone/>
            </a:pPr>
            <a:r>
              <a:rPr lang="en-US" sz="3500" i="1" u="sng" dirty="0"/>
              <a:t>Vendors / Integrators</a:t>
            </a:r>
          </a:p>
          <a:p>
            <a:r>
              <a:rPr lang="en-US" dirty="0"/>
              <a:t>You MUST provide details about cybersecurity to owners / operators</a:t>
            </a:r>
          </a:p>
        </p:txBody>
      </p:sp>
    </p:spTree>
    <p:extLst>
      <p:ext uri="{BB962C8B-B14F-4D97-AF65-F5344CB8AC3E}">
        <p14:creationId xmlns:p14="http://schemas.microsoft.com/office/powerpoint/2010/main" val="1116422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2FE3-0A87-0BD0-4120-BEFE13A589D5}"/>
              </a:ext>
            </a:extLst>
          </p:cNvPr>
          <p:cNvSpPr>
            <a:spLocks noGrp="1"/>
          </p:cNvSpPr>
          <p:nvPr>
            <p:ph type="title"/>
          </p:nvPr>
        </p:nvSpPr>
        <p:spPr/>
        <p:txBody>
          <a:bodyPr/>
          <a:lstStyle/>
          <a:p>
            <a:r>
              <a:rPr lang="en-US" dirty="0"/>
              <a:t>Quick Start vs Cybersecurity Program</a:t>
            </a:r>
          </a:p>
        </p:txBody>
      </p:sp>
      <p:sp>
        <p:nvSpPr>
          <p:cNvPr id="5" name="Date Placeholder 4">
            <a:extLst>
              <a:ext uri="{FF2B5EF4-FFF2-40B4-BE49-F238E27FC236}">
                <a16:creationId xmlns:a16="http://schemas.microsoft.com/office/drawing/2014/main" id="{48E7F7C7-CF15-9134-56E1-775A62EBCF53}"/>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18C3821D-B968-BEC5-E7AA-CC0B322F93ED}"/>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BD822B15-96E0-332F-5B21-B7CBAF715952}"/>
              </a:ext>
            </a:extLst>
          </p:cNvPr>
          <p:cNvSpPr>
            <a:spLocks noGrp="1"/>
          </p:cNvSpPr>
          <p:nvPr>
            <p:ph type="sldNum" sz="quarter" idx="12"/>
          </p:nvPr>
        </p:nvSpPr>
        <p:spPr/>
        <p:txBody>
          <a:bodyPr/>
          <a:lstStyle/>
          <a:p>
            <a:fld id="{219B991C-F8FC-4046-80D3-DA3B811BD3E4}" type="slidenum">
              <a:rPr lang="en-US" smtClean="0"/>
              <a:t>23</a:t>
            </a:fld>
            <a:endParaRPr lang="en-US"/>
          </a:p>
        </p:txBody>
      </p:sp>
      <p:pic>
        <p:nvPicPr>
          <p:cNvPr id="8" name="Content Placeholder 10">
            <a:extLst>
              <a:ext uri="{FF2B5EF4-FFF2-40B4-BE49-F238E27FC236}">
                <a16:creationId xmlns:a16="http://schemas.microsoft.com/office/drawing/2014/main" id="{B00B99D3-BFB8-5AAC-6AA2-B9A219E3D403}"/>
              </a:ext>
            </a:extLst>
          </p:cNvPr>
          <p:cNvPicPr>
            <a:picLocks noGrp="1" noChangeAspect="1"/>
          </p:cNvPicPr>
          <p:nvPr>
            <p:ph sz="half" idx="1"/>
          </p:nvPr>
        </p:nvPicPr>
        <p:blipFill>
          <a:blip r:embed="rId2"/>
          <a:stretch>
            <a:fillRect/>
          </a:stretch>
        </p:blipFill>
        <p:spPr>
          <a:xfrm>
            <a:off x="187271" y="1926460"/>
            <a:ext cx="6120213" cy="2717093"/>
          </a:xfrm>
        </p:spPr>
      </p:pic>
      <p:pic>
        <p:nvPicPr>
          <p:cNvPr id="9" name="Content Placeholder 8" descr="A diagram of a flowchart&#10;&#10;Description automatically generated">
            <a:extLst>
              <a:ext uri="{FF2B5EF4-FFF2-40B4-BE49-F238E27FC236}">
                <a16:creationId xmlns:a16="http://schemas.microsoft.com/office/drawing/2014/main" id="{2952D204-B553-2523-1BDD-74BCB1975011}"/>
              </a:ext>
            </a:extLst>
          </p:cNvPr>
          <p:cNvPicPr>
            <a:picLocks noGrp="1" noChangeAspect="1"/>
          </p:cNvPicPr>
          <p:nvPr>
            <p:ph sz="half" idx="2"/>
          </p:nvPr>
        </p:nvPicPr>
        <p:blipFill>
          <a:blip r:embed="rId3"/>
          <a:stretch>
            <a:fillRect/>
          </a:stretch>
        </p:blipFill>
        <p:spPr>
          <a:xfrm>
            <a:off x="6424669" y="1386074"/>
            <a:ext cx="5398675" cy="3567346"/>
          </a:xfrm>
          <a:ln>
            <a:solidFill>
              <a:schemeClr val="tx1"/>
            </a:solidFill>
          </a:ln>
        </p:spPr>
      </p:pic>
      <p:sp>
        <p:nvSpPr>
          <p:cNvPr id="10" name="TextBox 9">
            <a:extLst>
              <a:ext uri="{FF2B5EF4-FFF2-40B4-BE49-F238E27FC236}">
                <a16:creationId xmlns:a16="http://schemas.microsoft.com/office/drawing/2014/main" id="{4AFC5BE2-CA98-6DFF-E7EC-DEEE44EF0FE5}"/>
              </a:ext>
            </a:extLst>
          </p:cNvPr>
          <p:cNvSpPr txBox="1"/>
          <p:nvPr/>
        </p:nvSpPr>
        <p:spPr>
          <a:xfrm>
            <a:off x="1224987" y="5190753"/>
            <a:ext cx="10399363" cy="830997"/>
          </a:xfrm>
          <a:prstGeom prst="rect">
            <a:avLst/>
          </a:prstGeom>
          <a:noFill/>
        </p:spPr>
        <p:txBody>
          <a:bodyPr wrap="square" rtlCol="0">
            <a:spAutoFit/>
          </a:bodyPr>
          <a:lstStyle/>
          <a:p>
            <a:pPr algn="ctr"/>
            <a:r>
              <a:rPr lang="en-US" sz="2400" dirty="0"/>
              <a:t>Both Require a High-Level Risk Assessment to define team and scope.</a:t>
            </a:r>
          </a:p>
          <a:p>
            <a:pPr algn="ctr"/>
            <a:r>
              <a:rPr lang="en-US" sz="2400" dirty="0"/>
              <a:t>Future standards will require more of vendors, integrators, and owner / operators.</a:t>
            </a:r>
          </a:p>
        </p:txBody>
      </p:sp>
    </p:spTree>
    <p:extLst>
      <p:ext uri="{BB962C8B-B14F-4D97-AF65-F5344CB8AC3E}">
        <p14:creationId xmlns:p14="http://schemas.microsoft.com/office/powerpoint/2010/main" val="258075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D9F5-7E52-35B4-C7CD-E1581D1E71AD}"/>
              </a:ext>
            </a:extLst>
          </p:cNvPr>
          <p:cNvSpPr>
            <a:spLocks noGrp="1"/>
          </p:cNvSpPr>
          <p:nvPr>
            <p:ph type="title"/>
          </p:nvPr>
        </p:nvSpPr>
        <p:spPr/>
        <p:txBody>
          <a:bodyPr/>
          <a:lstStyle/>
          <a:p>
            <a:r>
              <a:rPr lang="en-US" dirty="0"/>
              <a:t>Incident Response</a:t>
            </a:r>
          </a:p>
        </p:txBody>
      </p:sp>
      <p:sp>
        <p:nvSpPr>
          <p:cNvPr id="3" name="Content Placeholder 2">
            <a:extLst>
              <a:ext uri="{FF2B5EF4-FFF2-40B4-BE49-F238E27FC236}">
                <a16:creationId xmlns:a16="http://schemas.microsoft.com/office/drawing/2014/main" id="{684EE50D-A7E8-63B7-E09D-94A50771C484}"/>
              </a:ext>
            </a:extLst>
          </p:cNvPr>
          <p:cNvSpPr>
            <a:spLocks noGrp="1"/>
          </p:cNvSpPr>
          <p:nvPr>
            <p:ph idx="1"/>
          </p:nvPr>
        </p:nvSpPr>
        <p:spPr>
          <a:xfrm>
            <a:off x="397328" y="1825625"/>
            <a:ext cx="6368143" cy="4351338"/>
          </a:xfrm>
        </p:spPr>
        <p:txBody>
          <a:bodyPr/>
          <a:lstStyle/>
          <a:p>
            <a:pPr marL="0" indent="0">
              <a:buNone/>
            </a:pPr>
            <a:r>
              <a:rPr lang="en-US" dirty="0"/>
              <a:t>Physical segmentation is ideal, as you can air gap and not impede functionality of the SIS should a threat warrant that response.- Gavin Dilworth (</a:t>
            </a:r>
            <a:r>
              <a:rPr lang="en-US" dirty="0" err="1"/>
              <a:t>zDHD</a:t>
            </a:r>
            <a:r>
              <a:rPr lang="en-US" dirty="0"/>
              <a:t>)</a:t>
            </a:r>
          </a:p>
          <a:p>
            <a:pPr lvl="1"/>
            <a:r>
              <a:rPr lang="en-US" dirty="0"/>
              <a:t>You can island (</a:t>
            </a:r>
            <a:r>
              <a:rPr lang="en-US"/>
              <a:t>i.e. remove </a:t>
            </a:r>
            <a:r>
              <a:rPr lang="en-US" dirty="0"/>
              <a:t>remote access)</a:t>
            </a:r>
          </a:p>
          <a:p>
            <a:pPr marL="0" indent="0">
              <a:buNone/>
            </a:pPr>
            <a:endParaRPr lang="en-US" dirty="0"/>
          </a:p>
          <a:p>
            <a:pPr marL="0" indent="0">
              <a:buNone/>
            </a:pPr>
            <a:r>
              <a:rPr lang="en-US" dirty="0"/>
              <a:t>Prevention is ideal, but detection is a must; however, detection without response has minimal value. – SANS ICS410</a:t>
            </a:r>
          </a:p>
          <a:p>
            <a:pPr marL="0" indent="0">
              <a:buNone/>
            </a:pPr>
            <a:endParaRPr lang="en-US" dirty="0"/>
          </a:p>
        </p:txBody>
      </p:sp>
      <p:sp>
        <p:nvSpPr>
          <p:cNvPr id="4" name="Date Placeholder 3">
            <a:extLst>
              <a:ext uri="{FF2B5EF4-FFF2-40B4-BE49-F238E27FC236}">
                <a16:creationId xmlns:a16="http://schemas.microsoft.com/office/drawing/2014/main" id="{3824CD2D-95EF-7263-1B98-73225368228C}"/>
              </a:ext>
            </a:extLst>
          </p:cNvPr>
          <p:cNvSpPr>
            <a:spLocks noGrp="1"/>
          </p:cNvSpPr>
          <p:nvPr>
            <p:ph type="dt" sz="half" idx="10"/>
          </p:nvPr>
        </p:nvSpPr>
        <p:spPr/>
        <p:txBody>
          <a:bodyPr/>
          <a:lstStyle/>
          <a:p>
            <a:fld id="{D968173B-C238-4165-AC54-8C0C03B3DF31}" type="datetime1">
              <a:rPr lang="en-US" smtClean="0"/>
              <a:t>4/22/2024</a:t>
            </a:fld>
            <a:endParaRPr lang="en-US"/>
          </a:p>
        </p:txBody>
      </p:sp>
      <p:sp>
        <p:nvSpPr>
          <p:cNvPr id="5" name="Footer Placeholder 4">
            <a:extLst>
              <a:ext uri="{FF2B5EF4-FFF2-40B4-BE49-F238E27FC236}">
                <a16:creationId xmlns:a16="http://schemas.microsoft.com/office/drawing/2014/main" id="{6CF3A3FE-F4A1-68C2-106B-BFCA24C48B93}"/>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6" name="Slide Number Placeholder 5">
            <a:extLst>
              <a:ext uri="{FF2B5EF4-FFF2-40B4-BE49-F238E27FC236}">
                <a16:creationId xmlns:a16="http://schemas.microsoft.com/office/drawing/2014/main" id="{FDF0E3DF-D226-B05C-BB6C-BA445179ACBB}"/>
              </a:ext>
            </a:extLst>
          </p:cNvPr>
          <p:cNvSpPr>
            <a:spLocks noGrp="1"/>
          </p:cNvSpPr>
          <p:nvPr>
            <p:ph type="sldNum" sz="quarter" idx="12"/>
          </p:nvPr>
        </p:nvSpPr>
        <p:spPr/>
        <p:txBody>
          <a:bodyPr/>
          <a:lstStyle/>
          <a:p>
            <a:fld id="{219B991C-F8FC-4046-80D3-DA3B811BD3E4}" type="slidenum">
              <a:rPr lang="en-US" smtClean="0"/>
              <a:t>24</a:t>
            </a:fld>
            <a:endParaRPr lang="en-US"/>
          </a:p>
        </p:txBody>
      </p:sp>
      <p:pic>
        <p:nvPicPr>
          <p:cNvPr id="1026" name="Picture 2">
            <a:extLst>
              <a:ext uri="{FF2B5EF4-FFF2-40B4-BE49-F238E27FC236}">
                <a16:creationId xmlns:a16="http://schemas.microsoft.com/office/drawing/2014/main" id="{F1D3408B-6443-2A05-A785-D7EF6368C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471" y="923909"/>
            <a:ext cx="4913908" cy="49139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4332CB-51BB-4DBB-DFE3-35F3D4FCBF9C}"/>
              </a:ext>
            </a:extLst>
          </p:cNvPr>
          <p:cNvSpPr txBox="1"/>
          <p:nvPr/>
        </p:nvSpPr>
        <p:spPr>
          <a:xfrm>
            <a:off x="8353059" y="5973973"/>
            <a:ext cx="3598381" cy="246221"/>
          </a:xfrm>
          <a:prstGeom prst="rect">
            <a:avLst/>
          </a:prstGeom>
          <a:noFill/>
        </p:spPr>
        <p:txBody>
          <a:bodyPr wrap="square" rtlCol="0">
            <a:spAutoFit/>
          </a:bodyPr>
          <a:lstStyle/>
          <a:p>
            <a:r>
              <a:rPr lang="en-US" sz="1000" dirty="0"/>
              <a:t>Image Source: AI generated on </a:t>
            </a:r>
            <a:r>
              <a:rPr lang="en-US" sz="1000" dirty="0" err="1"/>
              <a:t>MidJourney</a:t>
            </a:r>
            <a:r>
              <a:rPr lang="en-US" sz="1000" dirty="0"/>
              <a:t> on April 2, 2024</a:t>
            </a:r>
          </a:p>
        </p:txBody>
      </p:sp>
    </p:spTree>
    <p:extLst>
      <p:ext uri="{BB962C8B-B14F-4D97-AF65-F5344CB8AC3E}">
        <p14:creationId xmlns:p14="http://schemas.microsoft.com/office/powerpoint/2010/main" val="1509123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29350-F7FD-DB81-E889-9A7764039CD5}"/>
              </a:ext>
            </a:extLst>
          </p:cNvPr>
          <p:cNvSpPr>
            <a:spLocks noGrp="1"/>
          </p:cNvSpPr>
          <p:nvPr>
            <p:ph type="title"/>
          </p:nvPr>
        </p:nvSpPr>
        <p:spPr>
          <a:xfrm>
            <a:off x="831850" y="2329545"/>
            <a:ext cx="10515600" cy="3744685"/>
          </a:xfrm>
        </p:spPr>
        <p:txBody>
          <a:bodyPr>
            <a:normAutofit/>
          </a:bodyPr>
          <a:lstStyle/>
          <a:p>
            <a:pPr algn="ctr"/>
            <a:r>
              <a:rPr lang="en-US" sz="4000" u="sng" dirty="0"/>
              <a:t>Special Thank You To:</a:t>
            </a:r>
            <a:br>
              <a:rPr lang="en-US" sz="4000" u="sng" dirty="0"/>
            </a:br>
            <a:br>
              <a:rPr lang="en-US" sz="4000" dirty="0"/>
            </a:br>
            <a:r>
              <a:rPr lang="en-US" sz="4000" dirty="0"/>
              <a:t>Gavin Dilworth (</a:t>
            </a:r>
            <a:r>
              <a:rPr lang="en-US" sz="4000" dirty="0" err="1"/>
              <a:t>zDHD</a:t>
            </a:r>
            <a:r>
              <a:rPr lang="en-US" sz="4000" dirty="0"/>
              <a:t>)</a:t>
            </a:r>
            <a:br>
              <a:rPr lang="en-US" sz="4000" dirty="0"/>
            </a:br>
            <a:r>
              <a:rPr lang="en-US" sz="4000" dirty="0"/>
              <a:t>CutSec Discord</a:t>
            </a:r>
            <a:br>
              <a:rPr lang="en-US" sz="4000" dirty="0"/>
            </a:br>
            <a:r>
              <a:rPr lang="en-US" sz="4000" dirty="0"/>
              <a:t>Beer-ISAC</a:t>
            </a:r>
            <a:br>
              <a:rPr lang="en-US" sz="4000" dirty="0"/>
            </a:br>
            <a:r>
              <a:rPr lang="en-US" sz="4000" dirty="0"/>
              <a:t>Other OT/IT/Infosec Professionals</a:t>
            </a:r>
          </a:p>
        </p:txBody>
      </p:sp>
      <p:sp>
        <p:nvSpPr>
          <p:cNvPr id="4" name="Date Placeholder 3">
            <a:extLst>
              <a:ext uri="{FF2B5EF4-FFF2-40B4-BE49-F238E27FC236}">
                <a16:creationId xmlns:a16="http://schemas.microsoft.com/office/drawing/2014/main" id="{B1EA0703-DB5A-86EC-1E6E-181EF2CD6A36}"/>
              </a:ext>
            </a:extLst>
          </p:cNvPr>
          <p:cNvSpPr>
            <a:spLocks noGrp="1"/>
          </p:cNvSpPr>
          <p:nvPr>
            <p:ph type="dt" sz="half" idx="10"/>
          </p:nvPr>
        </p:nvSpPr>
        <p:spPr/>
        <p:txBody>
          <a:bodyPr/>
          <a:lstStyle/>
          <a:p>
            <a:fld id="{1D9FCB91-6170-5A44-A2D1-1D6EC60D341D}" type="datetime1">
              <a:rPr lang="en-US" smtClean="0"/>
              <a:t>4/22/2024</a:t>
            </a:fld>
            <a:endParaRPr lang="en-US"/>
          </a:p>
        </p:txBody>
      </p:sp>
      <p:sp>
        <p:nvSpPr>
          <p:cNvPr id="5" name="Footer Placeholder 4">
            <a:extLst>
              <a:ext uri="{FF2B5EF4-FFF2-40B4-BE49-F238E27FC236}">
                <a16:creationId xmlns:a16="http://schemas.microsoft.com/office/drawing/2014/main" id="{816B5080-85ED-D761-AF49-D639DDBE06A1}"/>
              </a:ext>
            </a:extLst>
          </p:cNvPr>
          <p:cNvSpPr>
            <a:spLocks noGrp="1"/>
          </p:cNvSpPr>
          <p:nvPr>
            <p:ph type="ftr" sz="quarter" idx="11"/>
          </p:nvPr>
        </p:nvSpPr>
        <p:spPr/>
        <p:txBody>
          <a:bodyPr/>
          <a:lstStyle/>
          <a:p>
            <a:r>
              <a:rPr lang="en-US"/>
              <a:t>© 2024 Cutaway Security, LLC. All Rights Reserved.</a:t>
            </a:r>
            <a:endParaRPr lang="en-US" dirty="0"/>
          </a:p>
        </p:txBody>
      </p:sp>
      <p:sp>
        <p:nvSpPr>
          <p:cNvPr id="6" name="Slide Number Placeholder 5">
            <a:extLst>
              <a:ext uri="{FF2B5EF4-FFF2-40B4-BE49-F238E27FC236}">
                <a16:creationId xmlns:a16="http://schemas.microsoft.com/office/drawing/2014/main" id="{D9A91FD2-86CC-3DC3-1222-7427F973AC12}"/>
              </a:ext>
            </a:extLst>
          </p:cNvPr>
          <p:cNvSpPr>
            <a:spLocks noGrp="1"/>
          </p:cNvSpPr>
          <p:nvPr>
            <p:ph type="sldNum" sz="quarter" idx="12"/>
          </p:nvPr>
        </p:nvSpPr>
        <p:spPr/>
        <p:txBody>
          <a:bodyPr/>
          <a:lstStyle/>
          <a:p>
            <a:fld id="{219B991C-F8FC-4046-80D3-DA3B811BD3E4}" type="slidenum">
              <a:rPr lang="en-US" smtClean="0"/>
              <a:t>25</a:t>
            </a:fld>
            <a:endParaRPr lang="en-US"/>
          </a:p>
        </p:txBody>
      </p:sp>
    </p:spTree>
    <p:extLst>
      <p:ext uri="{BB962C8B-B14F-4D97-AF65-F5344CB8AC3E}">
        <p14:creationId xmlns:p14="http://schemas.microsoft.com/office/powerpoint/2010/main" val="763964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003EC6-CBC9-B444-9323-8DF7661829D2}"/>
              </a:ext>
            </a:extLst>
          </p:cNvPr>
          <p:cNvSpPr>
            <a:spLocks noGrp="1"/>
          </p:cNvSpPr>
          <p:nvPr>
            <p:ph type="ctrTitle"/>
          </p:nvPr>
        </p:nvSpPr>
        <p:spPr>
          <a:xfrm>
            <a:off x="270933" y="3727483"/>
            <a:ext cx="5825067" cy="1813970"/>
          </a:xfrm>
        </p:spPr>
        <p:txBody>
          <a:bodyPr>
            <a:noAutofit/>
          </a:bodyPr>
          <a:lstStyle/>
          <a:p>
            <a:r>
              <a:rPr lang="en-US" sz="2800" dirty="0"/>
              <a:t>Don C. Weber - @cutaway</a:t>
            </a:r>
            <a:br>
              <a:rPr lang="en-US" sz="2800"/>
            </a:br>
            <a:r>
              <a:rPr lang="en-US" sz="2800"/>
              <a:t>info@</a:t>
            </a:r>
            <a:r>
              <a:rPr lang="en-US" sz="2800" dirty="0"/>
              <a:t>cutawaysecurity.com</a:t>
            </a:r>
            <a:br>
              <a:rPr lang="en-US" sz="2800" dirty="0"/>
            </a:br>
            <a:r>
              <a:rPr lang="en-US" sz="2800" dirty="0"/>
              <a:t>https://www.cutawaysecurity.com</a:t>
            </a:r>
            <a:br>
              <a:rPr lang="en-US" sz="2800" dirty="0"/>
            </a:br>
            <a:r>
              <a:rPr lang="en-US" sz="2800" dirty="0"/>
              <a:t>https://www.linkedin.com/in/cutaway/</a:t>
            </a:r>
            <a:br>
              <a:rPr lang="en-US" sz="2800" dirty="0"/>
            </a:br>
            <a:r>
              <a:rPr lang="en-US" sz="2800" dirty="0"/>
              <a:t>Cutaway Security Discord</a:t>
            </a:r>
            <a:br>
              <a:rPr lang="en-US" sz="2800" dirty="0"/>
            </a:br>
            <a:endParaRPr lang="en-US" sz="2800" dirty="0"/>
          </a:p>
        </p:txBody>
      </p:sp>
      <p:pic>
        <p:nvPicPr>
          <p:cNvPr id="7" name="Picture 6">
            <a:extLst>
              <a:ext uri="{FF2B5EF4-FFF2-40B4-BE49-F238E27FC236}">
                <a16:creationId xmlns:a16="http://schemas.microsoft.com/office/drawing/2014/main" id="{9BFBE0D2-6922-3B48-B14B-06F6F805BDA3}"/>
              </a:ext>
            </a:extLst>
          </p:cNvPr>
          <p:cNvPicPr>
            <a:picLocks noChangeAspect="1"/>
          </p:cNvPicPr>
          <p:nvPr/>
        </p:nvPicPr>
        <p:blipFill>
          <a:blip r:embed="rId2"/>
          <a:stretch>
            <a:fillRect/>
          </a:stretch>
        </p:blipFill>
        <p:spPr>
          <a:xfrm>
            <a:off x="6423589" y="3182857"/>
            <a:ext cx="5565282" cy="2903222"/>
          </a:xfrm>
          <a:prstGeom prst="rect">
            <a:avLst/>
          </a:prstGeom>
          <a:ln>
            <a:solidFill>
              <a:schemeClr val="tx1"/>
            </a:solidFill>
          </a:ln>
        </p:spPr>
      </p:pic>
    </p:spTree>
    <p:extLst>
      <p:ext uri="{BB962C8B-B14F-4D97-AF65-F5344CB8AC3E}">
        <p14:creationId xmlns:p14="http://schemas.microsoft.com/office/powerpoint/2010/main" val="37574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FC09-494C-D3C9-01F7-E7EAD1E73DA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D557592-11BE-C5DD-6BA9-6997C1C11443}"/>
              </a:ext>
            </a:extLst>
          </p:cNvPr>
          <p:cNvSpPr>
            <a:spLocks noGrp="1"/>
          </p:cNvSpPr>
          <p:nvPr>
            <p:ph idx="1"/>
          </p:nvPr>
        </p:nvSpPr>
        <p:spPr/>
        <p:txBody>
          <a:bodyPr/>
          <a:lstStyle/>
          <a:p>
            <a:r>
              <a:rPr lang="en-US" dirty="0"/>
              <a:t>The Cybersecurity Safety Challenge</a:t>
            </a:r>
          </a:p>
          <a:p>
            <a:r>
              <a:rPr lang="en-US" dirty="0"/>
              <a:t>Starting the Architecture Conversation</a:t>
            </a:r>
          </a:p>
          <a:p>
            <a:r>
              <a:rPr lang="en-US" dirty="0"/>
              <a:t>Starting the Assessment Conversation</a:t>
            </a:r>
          </a:p>
          <a:p>
            <a:r>
              <a:rPr lang="en-US" dirty="0"/>
              <a:t>Summary</a:t>
            </a:r>
          </a:p>
          <a:p>
            <a:r>
              <a:rPr lang="en-US" dirty="0"/>
              <a:t>Questions (possibly afterwards)</a:t>
            </a:r>
          </a:p>
        </p:txBody>
      </p:sp>
      <p:sp>
        <p:nvSpPr>
          <p:cNvPr id="4" name="Date Placeholder 3">
            <a:extLst>
              <a:ext uri="{FF2B5EF4-FFF2-40B4-BE49-F238E27FC236}">
                <a16:creationId xmlns:a16="http://schemas.microsoft.com/office/drawing/2014/main" id="{F4CF637E-206B-325F-B0BA-5E1411A5C9A0}"/>
              </a:ext>
            </a:extLst>
          </p:cNvPr>
          <p:cNvSpPr>
            <a:spLocks noGrp="1"/>
          </p:cNvSpPr>
          <p:nvPr>
            <p:ph type="dt" sz="half" idx="10"/>
          </p:nvPr>
        </p:nvSpPr>
        <p:spPr/>
        <p:txBody>
          <a:bodyPr/>
          <a:lstStyle/>
          <a:p>
            <a:fld id="{353F2271-D535-4031-8C47-AEE692E7FD75}" type="datetime1">
              <a:rPr lang="en-US" smtClean="0"/>
              <a:t>4/22/2024</a:t>
            </a:fld>
            <a:endParaRPr lang="en-US"/>
          </a:p>
        </p:txBody>
      </p:sp>
      <p:sp>
        <p:nvSpPr>
          <p:cNvPr id="5" name="Footer Placeholder 4">
            <a:extLst>
              <a:ext uri="{FF2B5EF4-FFF2-40B4-BE49-F238E27FC236}">
                <a16:creationId xmlns:a16="http://schemas.microsoft.com/office/drawing/2014/main" id="{CBDB2FBB-C9E3-E5B1-7B5D-1F28CABEBF01}"/>
              </a:ext>
            </a:extLst>
          </p:cNvPr>
          <p:cNvSpPr>
            <a:spLocks noGrp="1"/>
          </p:cNvSpPr>
          <p:nvPr>
            <p:ph type="ftr" sz="quarter" idx="11"/>
          </p:nvPr>
        </p:nvSpPr>
        <p:spPr>
          <a:xfrm>
            <a:off x="2724586" y="6356349"/>
            <a:ext cx="6742828" cy="365125"/>
          </a:xfrm>
        </p:spPr>
        <p:txBody>
          <a:bodyPr/>
          <a:lstStyle/>
          <a:p>
            <a:r>
              <a:rPr lang="en-US" dirty="0"/>
              <a:t>© 2023 Cutaway Security, LLC. All Rights Reserved. | info@cutawaysecurity.com | cutawaysecurity.com</a:t>
            </a:r>
          </a:p>
        </p:txBody>
      </p:sp>
      <p:sp>
        <p:nvSpPr>
          <p:cNvPr id="6" name="Slide Number Placeholder 5">
            <a:extLst>
              <a:ext uri="{FF2B5EF4-FFF2-40B4-BE49-F238E27FC236}">
                <a16:creationId xmlns:a16="http://schemas.microsoft.com/office/drawing/2014/main" id="{9B0422C2-18DC-BAA7-A024-8F19912F1D6D}"/>
              </a:ext>
            </a:extLst>
          </p:cNvPr>
          <p:cNvSpPr>
            <a:spLocks noGrp="1"/>
          </p:cNvSpPr>
          <p:nvPr>
            <p:ph type="sldNum" sz="quarter" idx="12"/>
          </p:nvPr>
        </p:nvSpPr>
        <p:spPr/>
        <p:txBody>
          <a:bodyPr/>
          <a:lstStyle/>
          <a:p>
            <a:fld id="{219B991C-F8FC-4046-80D3-DA3B811BD3E4}" type="slidenum">
              <a:rPr lang="en-US" smtClean="0"/>
              <a:t>3</a:t>
            </a:fld>
            <a:endParaRPr lang="en-US"/>
          </a:p>
        </p:txBody>
      </p:sp>
      <p:pic>
        <p:nvPicPr>
          <p:cNvPr id="7" name="Picture 6">
            <a:extLst>
              <a:ext uri="{FF2B5EF4-FFF2-40B4-BE49-F238E27FC236}">
                <a16:creationId xmlns:a16="http://schemas.microsoft.com/office/drawing/2014/main" id="{628F0029-79B9-B5E1-7276-5A42F23101FB}"/>
              </a:ext>
            </a:extLst>
          </p:cNvPr>
          <p:cNvPicPr>
            <a:picLocks noChangeAspect="1"/>
          </p:cNvPicPr>
          <p:nvPr/>
        </p:nvPicPr>
        <p:blipFill rotWithShape="1">
          <a:blip r:embed="rId2"/>
          <a:srcRect t="26621"/>
          <a:stretch/>
        </p:blipFill>
        <p:spPr>
          <a:xfrm>
            <a:off x="7280031" y="912812"/>
            <a:ext cx="4572000" cy="5032375"/>
          </a:xfrm>
          <a:prstGeom prst="rect">
            <a:avLst/>
          </a:prstGeom>
        </p:spPr>
      </p:pic>
      <mc:AlternateContent xmlns:mc="http://schemas.openxmlformats.org/markup-compatibility/2006">
        <mc:Choice xmlns:am3d="http://schemas.microsoft.com/office/drawing/2017/model3d" Requires="am3d">
          <p:graphicFrame>
            <p:nvGraphicFramePr>
              <p:cNvPr id="8" name="3D Model 7" descr="Red Question mark">
                <a:extLst>
                  <a:ext uri="{FF2B5EF4-FFF2-40B4-BE49-F238E27FC236}">
                    <a16:creationId xmlns:a16="http://schemas.microsoft.com/office/drawing/2014/main" id="{12550A04-5929-5F18-9AE4-A2CDD751AEE5}"/>
                  </a:ext>
                </a:extLst>
              </p:cNvPr>
              <p:cNvGraphicFramePr>
                <a:graphicFrameLocks noChangeAspect="1"/>
              </p:cNvGraphicFramePr>
              <p:nvPr>
                <p:extLst>
                  <p:ext uri="{D42A27DB-BD31-4B8C-83A1-F6EECF244321}">
                    <p14:modId xmlns:p14="http://schemas.microsoft.com/office/powerpoint/2010/main" val="1335367488"/>
                  </p:ext>
                </p:extLst>
              </p:nvPr>
            </p:nvGraphicFramePr>
            <p:xfrm rot="20498995">
              <a:off x="8530065" y="1149265"/>
              <a:ext cx="322870" cy="537221"/>
            </p:xfrm>
            <a:graphic>
              <a:graphicData uri="http://schemas.microsoft.com/office/drawing/2017/model3d">
                <am3d:model3d r:embed="rId3">
                  <am3d:spPr>
                    <a:xfrm rot="20498995">
                      <a:off x="0" y="0"/>
                      <a:ext cx="322870" cy="537221"/>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80469" ay="1800317" az="447643"/>
                    <am3d:postTrans dx="0" dy="0" dz="0"/>
                  </am3d:trans>
                  <am3d:raster rName="Office3DRenderer" rVer="16.0.8326">
                    <am3d:blip r:embed="rId4"/>
                  </am3d:raster>
                  <am3d:objViewport viewportSz="613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Red Question mark">
                <a:extLst>
                  <a:ext uri="{FF2B5EF4-FFF2-40B4-BE49-F238E27FC236}">
                    <a16:creationId xmlns:a16="http://schemas.microsoft.com/office/drawing/2014/main" id="{12550A04-5929-5F18-9AE4-A2CDD751AEE5}"/>
                  </a:ext>
                </a:extLst>
              </p:cNvPr>
              <p:cNvPicPr>
                <a:picLocks noGrp="1" noRot="1" noChangeAspect="1" noMove="1" noResize="1" noEditPoints="1" noAdjustHandles="1" noChangeArrowheads="1" noChangeShapeType="1" noCrop="1"/>
              </p:cNvPicPr>
              <p:nvPr/>
            </p:nvPicPr>
            <p:blipFill>
              <a:blip r:embed="rId4"/>
              <a:stretch>
                <a:fillRect/>
              </a:stretch>
            </p:blipFill>
            <p:spPr>
              <a:xfrm rot="20498995">
                <a:off x="8530065" y="1149265"/>
                <a:ext cx="322870" cy="5372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Red Question mark">
                <a:extLst>
                  <a:ext uri="{FF2B5EF4-FFF2-40B4-BE49-F238E27FC236}">
                    <a16:creationId xmlns:a16="http://schemas.microsoft.com/office/drawing/2014/main" id="{2EA5C218-BD38-D9C6-7388-141359F3275C}"/>
                  </a:ext>
                </a:extLst>
              </p:cNvPr>
              <p:cNvGraphicFramePr>
                <a:graphicFrameLocks noChangeAspect="1"/>
              </p:cNvGraphicFramePr>
              <p:nvPr>
                <p:extLst>
                  <p:ext uri="{D42A27DB-BD31-4B8C-83A1-F6EECF244321}">
                    <p14:modId xmlns:p14="http://schemas.microsoft.com/office/powerpoint/2010/main" val="2677071860"/>
                  </p:ext>
                </p:extLst>
              </p:nvPr>
            </p:nvGraphicFramePr>
            <p:xfrm rot="20498995">
              <a:off x="10229226" y="1065071"/>
              <a:ext cx="322870" cy="537221"/>
            </p:xfrm>
            <a:graphic>
              <a:graphicData uri="http://schemas.microsoft.com/office/drawing/2017/model3d">
                <am3d:model3d r:embed="rId3">
                  <am3d:spPr>
                    <a:xfrm rot="20498995">
                      <a:off x="0" y="0"/>
                      <a:ext cx="322870" cy="537221"/>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80469" ay="1800317" az="447643"/>
                    <am3d:postTrans dx="0" dy="0" dz="0"/>
                  </am3d:trans>
                  <am3d:raster rName="Office3DRenderer" rVer="16.0.8326">
                    <am3d:blip r:embed="rId4"/>
                  </am3d:raster>
                  <am3d:objViewport viewportSz="613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Red Question mark">
                <a:extLst>
                  <a:ext uri="{FF2B5EF4-FFF2-40B4-BE49-F238E27FC236}">
                    <a16:creationId xmlns:a16="http://schemas.microsoft.com/office/drawing/2014/main" id="{2EA5C218-BD38-D9C6-7388-141359F3275C}"/>
                  </a:ext>
                </a:extLst>
              </p:cNvPr>
              <p:cNvPicPr>
                <a:picLocks noGrp="1" noRot="1" noChangeAspect="1" noMove="1" noResize="1" noEditPoints="1" noAdjustHandles="1" noChangeArrowheads="1" noChangeShapeType="1" noCrop="1"/>
              </p:cNvPicPr>
              <p:nvPr/>
            </p:nvPicPr>
            <p:blipFill>
              <a:blip r:embed="rId4"/>
              <a:stretch>
                <a:fillRect/>
              </a:stretch>
            </p:blipFill>
            <p:spPr>
              <a:xfrm rot="20498995">
                <a:off x="10229226" y="1065071"/>
                <a:ext cx="322870" cy="5372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Red Question mark">
                <a:extLst>
                  <a:ext uri="{FF2B5EF4-FFF2-40B4-BE49-F238E27FC236}">
                    <a16:creationId xmlns:a16="http://schemas.microsoft.com/office/drawing/2014/main" id="{508DECD6-04DE-BB8F-2EFA-C6C35C562C4C}"/>
                  </a:ext>
                </a:extLst>
              </p:cNvPr>
              <p:cNvGraphicFramePr>
                <a:graphicFrameLocks noChangeAspect="1"/>
              </p:cNvGraphicFramePr>
              <p:nvPr>
                <p:extLst>
                  <p:ext uri="{D42A27DB-BD31-4B8C-83A1-F6EECF244321}">
                    <p14:modId xmlns:p14="http://schemas.microsoft.com/office/powerpoint/2010/main" val="1121259235"/>
                  </p:ext>
                </p:extLst>
              </p:nvPr>
            </p:nvGraphicFramePr>
            <p:xfrm rot="20498995">
              <a:off x="8226470" y="1511771"/>
              <a:ext cx="322870" cy="537221"/>
            </p:xfrm>
            <a:graphic>
              <a:graphicData uri="http://schemas.microsoft.com/office/drawing/2017/model3d">
                <am3d:model3d r:embed="rId3">
                  <am3d:spPr>
                    <a:xfrm rot="20498995">
                      <a:off x="0" y="0"/>
                      <a:ext cx="322870" cy="537221"/>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80469" ay="1800317" az="447643"/>
                    <am3d:postTrans dx="0" dy="0" dz="0"/>
                  </am3d:trans>
                  <am3d:raster rName="Office3DRenderer" rVer="16.0.8326">
                    <am3d:blip r:embed="rId4"/>
                  </am3d:raster>
                  <am3d:objViewport viewportSz="613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Red Question mark">
                <a:extLst>
                  <a:ext uri="{FF2B5EF4-FFF2-40B4-BE49-F238E27FC236}">
                    <a16:creationId xmlns:a16="http://schemas.microsoft.com/office/drawing/2014/main" id="{508DECD6-04DE-BB8F-2EFA-C6C35C562C4C}"/>
                  </a:ext>
                </a:extLst>
              </p:cNvPr>
              <p:cNvPicPr>
                <a:picLocks noGrp="1" noRot="1" noChangeAspect="1" noMove="1" noResize="1" noEditPoints="1" noAdjustHandles="1" noChangeArrowheads="1" noChangeShapeType="1" noCrop="1"/>
              </p:cNvPicPr>
              <p:nvPr/>
            </p:nvPicPr>
            <p:blipFill>
              <a:blip r:embed="rId4"/>
              <a:stretch>
                <a:fillRect/>
              </a:stretch>
            </p:blipFill>
            <p:spPr>
              <a:xfrm rot="20498995">
                <a:off x="8226470" y="1511771"/>
                <a:ext cx="322870" cy="5372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Red Question mark">
                <a:extLst>
                  <a:ext uri="{FF2B5EF4-FFF2-40B4-BE49-F238E27FC236}">
                    <a16:creationId xmlns:a16="http://schemas.microsoft.com/office/drawing/2014/main" id="{41B00FD5-5153-AE0A-7270-A98F9C5DFF8F}"/>
                  </a:ext>
                </a:extLst>
              </p:cNvPr>
              <p:cNvGraphicFramePr>
                <a:graphicFrameLocks noChangeAspect="1"/>
              </p:cNvGraphicFramePr>
              <p:nvPr>
                <p:extLst>
                  <p:ext uri="{D42A27DB-BD31-4B8C-83A1-F6EECF244321}">
                    <p14:modId xmlns:p14="http://schemas.microsoft.com/office/powerpoint/2010/main" val="534516730"/>
                  </p:ext>
                </p:extLst>
              </p:nvPr>
            </p:nvGraphicFramePr>
            <p:xfrm rot="20498995">
              <a:off x="8499929" y="2187979"/>
              <a:ext cx="322870" cy="537221"/>
            </p:xfrm>
            <a:graphic>
              <a:graphicData uri="http://schemas.microsoft.com/office/drawing/2017/model3d">
                <am3d:model3d r:embed="rId3">
                  <am3d:spPr>
                    <a:xfrm rot="20498995">
                      <a:off x="0" y="0"/>
                      <a:ext cx="322870" cy="537221"/>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80469" ay="1800317" az="447643"/>
                    <am3d:postTrans dx="0" dy="0" dz="0"/>
                  </am3d:trans>
                  <am3d:raster rName="Office3DRenderer" rVer="16.0.8326">
                    <am3d:blip r:embed="rId4"/>
                  </am3d:raster>
                  <am3d:objViewport viewportSz="613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Red Question mark">
                <a:extLst>
                  <a:ext uri="{FF2B5EF4-FFF2-40B4-BE49-F238E27FC236}">
                    <a16:creationId xmlns:a16="http://schemas.microsoft.com/office/drawing/2014/main" id="{41B00FD5-5153-AE0A-7270-A98F9C5DFF8F}"/>
                  </a:ext>
                </a:extLst>
              </p:cNvPr>
              <p:cNvPicPr>
                <a:picLocks noGrp="1" noRot="1" noChangeAspect="1" noMove="1" noResize="1" noEditPoints="1" noAdjustHandles="1" noChangeArrowheads="1" noChangeShapeType="1" noCrop="1"/>
              </p:cNvPicPr>
              <p:nvPr/>
            </p:nvPicPr>
            <p:blipFill>
              <a:blip r:embed="rId4"/>
              <a:stretch>
                <a:fillRect/>
              </a:stretch>
            </p:blipFill>
            <p:spPr>
              <a:xfrm rot="20498995">
                <a:off x="8499929" y="2187979"/>
                <a:ext cx="322870" cy="5372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Red Question mark">
                <a:extLst>
                  <a:ext uri="{FF2B5EF4-FFF2-40B4-BE49-F238E27FC236}">
                    <a16:creationId xmlns:a16="http://schemas.microsoft.com/office/drawing/2014/main" id="{ED088D8D-3BD2-3175-2962-80A6AA29406B}"/>
                  </a:ext>
                </a:extLst>
              </p:cNvPr>
              <p:cNvGraphicFramePr>
                <a:graphicFrameLocks noChangeAspect="1"/>
              </p:cNvGraphicFramePr>
              <p:nvPr>
                <p:extLst>
                  <p:ext uri="{D42A27DB-BD31-4B8C-83A1-F6EECF244321}">
                    <p14:modId xmlns:p14="http://schemas.microsoft.com/office/powerpoint/2010/main" val="859535367"/>
                  </p:ext>
                </p:extLst>
              </p:nvPr>
            </p:nvGraphicFramePr>
            <p:xfrm rot="20498995">
              <a:off x="10552097" y="2264491"/>
              <a:ext cx="322870" cy="537221"/>
            </p:xfrm>
            <a:graphic>
              <a:graphicData uri="http://schemas.microsoft.com/office/drawing/2017/model3d">
                <am3d:model3d r:embed="rId3">
                  <am3d:spPr>
                    <a:xfrm rot="20498995">
                      <a:off x="0" y="0"/>
                      <a:ext cx="322870" cy="537221"/>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80469" ay="1800317" az="447643"/>
                    <am3d:postTrans dx="0" dy="0" dz="0"/>
                  </am3d:trans>
                  <am3d:raster rName="Office3DRenderer" rVer="16.0.8326">
                    <am3d:blip r:embed="rId4"/>
                  </am3d:raster>
                  <am3d:objViewport viewportSz="613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Red Question mark">
                <a:extLst>
                  <a:ext uri="{FF2B5EF4-FFF2-40B4-BE49-F238E27FC236}">
                    <a16:creationId xmlns:a16="http://schemas.microsoft.com/office/drawing/2014/main" id="{ED088D8D-3BD2-3175-2962-80A6AA29406B}"/>
                  </a:ext>
                </a:extLst>
              </p:cNvPr>
              <p:cNvPicPr>
                <a:picLocks noGrp="1" noRot="1" noChangeAspect="1" noMove="1" noResize="1" noEditPoints="1" noAdjustHandles="1" noChangeArrowheads="1" noChangeShapeType="1" noCrop="1"/>
              </p:cNvPicPr>
              <p:nvPr/>
            </p:nvPicPr>
            <p:blipFill>
              <a:blip r:embed="rId4"/>
              <a:stretch>
                <a:fillRect/>
              </a:stretch>
            </p:blipFill>
            <p:spPr>
              <a:xfrm rot="20498995">
                <a:off x="10552097" y="2264491"/>
                <a:ext cx="322870" cy="5372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Red Question mark">
                <a:extLst>
                  <a:ext uri="{FF2B5EF4-FFF2-40B4-BE49-F238E27FC236}">
                    <a16:creationId xmlns:a16="http://schemas.microsoft.com/office/drawing/2014/main" id="{685CCDD0-049C-6E32-C309-6588C5FF9D18}"/>
                  </a:ext>
                </a:extLst>
              </p:cNvPr>
              <p:cNvGraphicFramePr>
                <a:graphicFrameLocks noChangeAspect="1"/>
              </p:cNvGraphicFramePr>
              <p:nvPr>
                <p:extLst>
                  <p:ext uri="{D42A27DB-BD31-4B8C-83A1-F6EECF244321}">
                    <p14:modId xmlns:p14="http://schemas.microsoft.com/office/powerpoint/2010/main" val="920300911"/>
                  </p:ext>
                </p:extLst>
              </p:nvPr>
            </p:nvGraphicFramePr>
            <p:xfrm rot="20498995">
              <a:off x="7984910" y="2235482"/>
              <a:ext cx="254481" cy="423429"/>
            </p:xfrm>
            <a:graphic>
              <a:graphicData uri="http://schemas.microsoft.com/office/drawing/2017/model3d">
                <am3d:model3d r:embed="rId3">
                  <am3d:spPr>
                    <a:xfrm rot="20498995">
                      <a:off x="0" y="0"/>
                      <a:ext cx="254481" cy="42342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80469" ay="1800317" az="447643"/>
                    <am3d:postTrans dx="0" dy="0" dz="0"/>
                  </am3d:trans>
                  <am3d:raster rName="Office3DRenderer" rVer="16.0.8326">
                    <am3d:blip r:embed="rId5"/>
                  </am3d:raster>
                  <am3d:objViewport viewportSz="4838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Red Question mark">
                <a:extLst>
                  <a:ext uri="{FF2B5EF4-FFF2-40B4-BE49-F238E27FC236}">
                    <a16:creationId xmlns:a16="http://schemas.microsoft.com/office/drawing/2014/main" id="{685CCDD0-049C-6E32-C309-6588C5FF9D18}"/>
                  </a:ext>
                </a:extLst>
              </p:cNvPr>
              <p:cNvPicPr>
                <a:picLocks noGrp="1" noRot="1" noChangeAspect="1" noMove="1" noResize="1" noEditPoints="1" noAdjustHandles="1" noChangeArrowheads="1" noChangeShapeType="1" noCrop="1"/>
              </p:cNvPicPr>
              <p:nvPr/>
            </p:nvPicPr>
            <p:blipFill>
              <a:blip r:embed="rId5"/>
              <a:stretch>
                <a:fillRect/>
              </a:stretch>
            </p:blipFill>
            <p:spPr>
              <a:xfrm rot="20498995">
                <a:off x="7984910" y="2235482"/>
                <a:ext cx="254481" cy="4234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Red Question mark">
                <a:extLst>
                  <a:ext uri="{FF2B5EF4-FFF2-40B4-BE49-F238E27FC236}">
                    <a16:creationId xmlns:a16="http://schemas.microsoft.com/office/drawing/2014/main" id="{11441DFE-0AC5-5606-09E9-CB0F7C51CC68}"/>
                  </a:ext>
                </a:extLst>
              </p:cNvPr>
              <p:cNvGraphicFramePr>
                <a:graphicFrameLocks noChangeAspect="1"/>
              </p:cNvGraphicFramePr>
              <p:nvPr>
                <p:extLst>
                  <p:ext uri="{D42A27DB-BD31-4B8C-83A1-F6EECF244321}">
                    <p14:modId xmlns:p14="http://schemas.microsoft.com/office/powerpoint/2010/main" val="3525231395"/>
                  </p:ext>
                </p:extLst>
              </p:nvPr>
            </p:nvGraphicFramePr>
            <p:xfrm rot="20498995">
              <a:off x="9714821" y="937550"/>
              <a:ext cx="254481" cy="423429"/>
            </p:xfrm>
            <a:graphic>
              <a:graphicData uri="http://schemas.microsoft.com/office/drawing/2017/model3d">
                <am3d:model3d r:embed="rId3">
                  <am3d:spPr>
                    <a:xfrm rot="20498995">
                      <a:off x="0" y="0"/>
                      <a:ext cx="254481" cy="42342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80469" ay="1800317" az="447643"/>
                    <am3d:postTrans dx="0" dy="0" dz="0"/>
                  </am3d:trans>
                  <am3d:raster rName="Office3DRenderer" rVer="16.0.8326">
                    <am3d:blip r:embed="rId5"/>
                  </am3d:raster>
                  <am3d:objViewport viewportSz="4838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Red Question mark">
                <a:extLst>
                  <a:ext uri="{FF2B5EF4-FFF2-40B4-BE49-F238E27FC236}">
                    <a16:creationId xmlns:a16="http://schemas.microsoft.com/office/drawing/2014/main" id="{11441DFE-0AC5-5606-09E9-CB0F7C51CC68}"/>
                  </a:ext>
                </a:extLst>
              </p:cNvPr>
              <p:cNvPicPr>
                <a:picLocks noGrp="1" noRot="1" noChangeAspect="1" noMove="1" noResize="1" noEditPoints="1" noAdjustHandles="1" noChangeArrowheads="1" noChangeShapeType="1" noCrop="1"/>
              </p:cNvPicPr>
              <p:nvPr/>
            </p:nvPicPr>
            <p:blipFill>
              <a:blip r:embed="rId5"/>
              <a:stretch>
                <a:fillRect/>
              </a:stretch>
            </p:blipFill>
            <p:spPr>
              <a:xfrm rot="20498995">
                <a:off x="9714821" y="937550"/>
                <a:ext cx="254481" cy="4234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Red Question mark">
                <a:extLst>
                  <a:ext uri="{FF2B5EF4-FFF2-40B4-BE49-F238E27FC236}">
                    <a16:creationId xmlns:a16="http://schemas.microsoft.com/office/drawing/2014/main" id="{176E49AC-1A17-9691-71A8-69EFE8CD9F9D}"/>
                  </a:ext>
                </a:extLst>
              </p:cNvPr>
              <p:cNvGraphicFramePr>
                <a:graphicFrameLocks noChangeAspect="1"/>
              </p:cNvGraphicFramePr>
              <p:nvPr>
                <p:extLst>
                  <p:ext uri="{D42A27DB-BD31-4B8C-83A1-F6EECF244321}">
                    <p14:modId xmlns:p14="http://schemas.microsoft.com/office/powerpoint/2010/main" val="1559535258"/>
                  </p:ext>
                </p:extLst>
              </p:nvPr>
            </p:nvGraphicFramePr>
            <p:xfrm rot="20498995">
              <a:off x="10713532" y="1604449"/>
              <a:ext cx="254481" cy="423429"/>
            </p:xfrm>
            <a:graphic>
              <a:graphicData uri="http://schemas.microsoft.com/office/drawing/2017/model3d">
                <am3d:model3d r:embed="rId3">
                  <am3d:spPr>
                    <a:xfrm rot="20498995">
                      <a:off x="0" y="0"/>
                      <a:ext cx="254481" cy="423429"/>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80469" ay="1800317" az="447643"/>
                    <am3d:postTrans dx="0" dy="0" dz="0"/>
                  </am3d:trans>
                  <am3d:raster rName="Office3DRenderer" rVer="16.0.8326">
                    <am3d:blip r:embed="rId5"/>
                  </am3d:raster>
                  <am3d:objViewport viewportSz="4838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Red Question mark">
                <a:extLst>
                  <a:ext uri="{FF2B5EF4-FFF2-40B4-BE49-F238E27FC236}">
                    <a16:creationId xmlns:a16="http://schemas.microsoft.com/office/drawing/2014/main" id="{176E49AC-1A17-9691-71A8-69EFE8CD9F9D}"/>
                  </a:ext>
                </a:extLst>
              </p:cNvPr>
              <p:cNvPicPr>
                <a:picLocks noGrp="1" noRot="1" noChangeAspect="1" noMove="1" noResize="1" noEditPoints="1" noAdjustHandles="1" noChangeArrowheads="1" noChangeShapeType="1" noCrop="1"/>
              </p:cNvPicPr>
              <p:nvPr/>
            </p:nvPicPr>
            <p:blipFill>
              <a:blip r:embed="rId5"/>
              <a:stretch>
                <a:fillRect/>
              </a:stretch>
            </p:blipFill>
            <p:spPr>
              <a:xfrm rot="20498995">
                <a:off x="10713532" y="1604449"/>
                <a:ext cx="254481" cy="423429"/>
              </a:xfrm>
              <a:prstGeom prst="rect">
                <a:avLst/>
              </a:prstGeom>
            </p:spPr>
          </p:pic>
        </mc:Fallback>
      </mc:AlternateContent>
    </p:spTree>
    <p:extLst>
      <p:ext uri="{BB962C8B-B14F-4D97-AF65-F5344CB8AC3E}">
        <p14:creationId xmlns:p14="http://schemas.microsoft.com/office/powerpoint/2010/main" val="346848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61C522-EB5E-0FF3-E4AD-B78527FCAF62}"/>
              </a:ext>
            </a:extLst>
          </p:cNvPr>
          <p:cNvSpPr>
            <a:spLocks noGrp="1"/>
          </p:cNvSpPr>
          <p:nvPr>
            <p:ph type="sldNum" sz="quarter" idx="12"/>
          </p:nvPr>
        </p:nvSpPr>
        <p:spPr>
          <a:xfrm>
            <a:off x="11746387" y="0"/>
            <a:ext cx="445613" cy="314683"/>
          </a:xfrm>
        </p:spPr>
        <p:txBody>
          <a:bodyPr/>
          <a:lstStyle/>
          <a:p>
            <a:fld id="{0EBA9DDB-6B4F-E349-9000-1D5D9A9CB687}" type="slidenum">
              <a:rPr lang="en-US" smtClean="0"/>
              <a:pPr/>
              <a:t>4</a:t>
            </a:fld>
            <a:endParaRPr lang="en-US" dirty="0"/>
          </a:p>
        </p:txBody>
      </p:sp>
      <p:sp>
        <p:nvSpPr>
          <p:cNvPr id="3" name="Title 2">
            <a:extLst>
              <a:ext uri="{FF2B5EF4-FFF2-40B4-BE49-F238E27FC236}">
                <a16:creationId xmlns:a16="http://schemas.microsoft.com/office/drawing/2014/main" id="{9169647B-2511-D6F5-4618-0EFFEFF248B4}"/>
              </a:ext>
            </a:extLst>
          </p:cNvPr>
          <p:cNvSpPr>
            <a:spLocks noGrp="1"/>
          </p:cNvSpPr>
          <p:nvPr>
            <p:ph type="title"/>
          </p:nvPr>
        </p:nvSpPr>
        <p:spPr>
          <a:xfrm>
            <a:off x="428624" y="428624"/>
            <a:ext cx="11334750" cy="623211"/>
          </a:xfrm>
        </p:spPr>
        <p:txBody>
          <a:bodyPr>
            <a:normAutofit fontScale="90000"/>
          </a:bodyPr>
          <a:lstStyle/>
          <a:p>
            <a:r>
              <a:rPr lang="en-US" dirty="0"/>
              <a:t>Safety and Protection Systems</a:t>
            </a:r>
          </a:p>
        </p:txBody>
      </p:sp>
      <p:sp>
        <p:nvSpPr>
          <p:cNvPr id="2" name="Content Placeholder 1">
            <a:extLst>
              <a:ext uri="{FF2B5EF4-FFF2-40B4-BE49-F238E27FC236}">
                <a16:creationId xmlns:a16="http://schemas.microsoft.com/office/drawing/2014/main" id="{A7B46873-713C-2D2B-9CDF-59B8DC808C9A}"/>
              </a:ext>
            </a:extLst>
          </p:cNvPr>
          <p:cNvSpPr>
            <a:spLocks noGrp="1"/>
          </p:cNvSpPr>
          <p:nvPr>
            <p:ph sz="quarter" idx="18"/>
          </p:nvPr>
        </p:nvSpPr>
        <p:spPr>
          <a:xfrm>
            <a:off x="428625" y="1233488"/>
            <a:ext cx="5572125" cy="5472111"/>
          </a:xfrm>
        </p:spPr>
        <p:txBody>
          <a:bodyPr>
            <a:normAutofit fontScale="92500"/>
          </a:bodyPr>
          <a:lstStyle/>
          <a:p>
            <a:r>
              <a:rPr lang="en-US" dirty="0"/>
              <a:t>Safety and protection systems</a:t>
            </a:r>
          </a:p>
          <a:p>
            <a:pPr lvl="1"/>
            <a:r>
              <a:rPr lang="en-US" dirty="0"/>
              <a:t>Prevents worse-case scenarios</a:t>
            </a:r>
          </a:p>
          <a:p>
            <a:pPr lvl="1"/>
            <a:r>
              <a:rPr lang="en-US" dirty="0"/>
              <a:t>Great lines of last defense</a:t>
            </a:r>
          </a:p>
          <a:p>
            <a:pPr lvl="1"/>
            <a:r>
              <a:rPr lang="en-US" dirty="0"/>
              <a:t>Implemented in your most critical processes</a:t>
            </a:r>
          </a:p>
          <a:p>
            <a:pPr lvl="1"/>
            <a:r>
              <a:rPr lang="en-US" dirty="0"/>
              <a:t>Requires full manual reset after triggered</a:t>
            </a:r>
          </a:p>
          <a:p>
            <a:pPr lvl="1"/>
            <a:r>
              <a:rPr lang="en-US" dirty="0"/>
              <a:t>Failures: </a:t>
            </a:r>
            <a:r>
              <a:rPr lang="en-US" dirty="0">
                <a:hlinkClick r:id="rId3"/>
              </a:rPr>
              <a:t>https://www.csb.gov/videos/</a:t>
            </a:r>
            <a:endParaRPr lang="en-US" dirty="0"/>
          </a:p>
          <a:p>
            <a:endParaRPr lang="en-US" dirty="0"/>
          </a:p>
          <a:p>
            <a:r>
              <a:rPr lang="en-US" dirty="0"/>
              <a:t>SIS systems include automated protection:</a:t>
            </a:r>
          </a:p>
          <a:p>
            <a:pPr lvl="1"/>
            <a:r>
              <a:rPr lang="en-US" dirty="0"/>
              <a:t>Leak detection equipment</a:t>
            </a:r>
          </a:p>
          <a:p>
            <a:pPr lvl="1"/>
            <a:r>
              <a:rPr lang="en-US" dirty="0"/>
              <a:t>Tank/sump alarms</a:t>
            </a:r>
          </a:p>
          <a:p>
            <a:pPr lvl="1"/>
            <a:r>
              <a:rPr lang="en-US" dirty="0"/>
              <a:t>Hazardous gas detectors</a:t>
            </a:r>
          </a:p>
          <a:p>
            <a:pPr lvl="1"/>
            <a:r>
              <a:rPr lang="en-US" dirty="0"/>
              <a:t>Burner management</a:t>
            </a:r>
          </a:p>
          <a:p>
            <a:pPr lvl="1"/>
            <a:r>
              <a:rPr lang="en-US" dirty="0"/>
              <a:t>Nuclear safety detection systems</a:t>
            </a:r>
          </a:p>
          <a:p>
            <a:pPr lvl="0"/>
            <a:endParaRPr lang="en-US" noProof="0" dirty="0"/>
          </a:p>
        </p:txBody>
      </p:sp>
      <p:pic>
        <p:nvPicPr>
          <p:cNvPr id="8" name="Picture 3">
            <a:extLst>
              <a:ext uri="{FF2B5EF4-FFF2-40B4-BE49-F238E27FC236}">
                <a16:creationId xmlns:a16="http://schemas.microsoft.com/office/drawing/2014/main" id="{69FF85DE-79B3-D5C5-37F5-0759AF56CDBC}"/>
              </a:ext>
            </a:extLst>
          </p:cNvPr>
          <p:cNvPicPr>
            <a:picLocks noGrp="1" noChangeAspect="1" noChangeArrowheads="1"/>
          </p:cNvPicPr>
          <p:nvPr>
            <p:ph sz="quarter" idx="19"/>
          </p:nvPr>
        </p:nvPicPr>
        <p:blipFill rotWithShape="1">
          <a:blip r:embed="rId4" cstate="email">
            <a:extLst>
              <a:ext uri="{28A0092B-C50C-407E-A947-70E740481C1C}">
                <a14:useLocalDpi xmlns:a14="http://schemas.microsoft.com/office/drawing/2010/main" val="0"/>
              </a:ext>
            </a:extLst>
          </a:blip>
          <a:srcRect/>
          <a:stretch/>
        </p:blipFill>
        <p:spPr bwMode="auto">
          <a:xfrm>
            <a:off x="6191250" y="1378968"/>
            <a:ext cx="5572125" cy="387486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1FB4A578-6ED2-9FAF-B9B4-22BE3F338E11}"/>
              </a:ext>
            </a:extLst>
          </p:cNvPr>
          <p:cNvSpPr/>
          <p:nvPr/>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7D060D1-06A3-1616-7CB4-0DB220DFC9DD}"/>
              </a:ext>
            </a:extLst>
          </p:cNvPr>
          <p:cNvSpPr/>
          <p:nvPr/>
        </p:nvSpPr>
        <p:spPr>
          <a:xfrm>
            <a:off x="428625" y="0"/>
            <a:ext cx="1025526" cy="428624"/>
          </a:xfrm>
          <a:prstGeom prst="rect">
            <a:avLst/>
          </a:prstGeom>
          <a:solidFill>
            <a:schemeClr val="accent1"/>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rgbClr val="FFFFFF"/>
              </a:solidFill>
              <a:effectLst/>
              <a:uLnTx/>
              <a:uFillTx/>
              <a:latin typeface="Arial" panose="020B0604020202020204"/>
            </a:endParaRPr>
          </a:p>
        </p:txBody>
      </p:sp>
      <p:cxnSp>
        <p:nvCxnSpPr>
          <p:cNvPr id="7" name="Straight Connector 6">
            <a:extLst>
              <a:ext uri="{FF2B5EF4-FFF2-40B4-BE49-F238E27FC236}">
                <a16:creationId xmlns:a16="http://schemas.microsoft.com/office/drawing/2014/main" id="{2F9DE76E-59C4-7CE7-8ED2-1EDE8B37E349}"/>
              </a:ext>
            </a:extLst>
          </p:cNvPr>
          <p:cNvCxnSpPr/>
          <p:nvPr/>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9" name="Picture 12">
            <a:extLst>
              <a:ext uri="{FF2B5EF4-FFF2-40B4-BE49-F238E27FC236}">
                <a16:creationId xmlns:a16="http://schemas.microsoft.com/office/drawing/2014/main" id="{F5FC6FF2-D207-FBF4-60FC-1C8EB1A3CCE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09309" y="179324"/>
            <a:ext cx="337376" cy="168687"/>
          </a:xfrm>
          <a:prstGeom prst="rect">
            <a:avLst/>
          </a:prstGeom>
        </p:spPr>
      </p:pic>
      <p:cxnSp>
        <p:nvCxnSpPr>
          <p:cNvPr id="10" name="Straight Connector 9">
            <a:extLst>
              <a:ext uri="{FF2B5EF4-FFF2-40B4-BE49-F238E27FC236}">
                <a16:creationId xmlns:a16="http://schemas.microsoft.com/office/drawing/2014/main" id="{2B5020EB-A193-F85B-3DB9-31E8387A0A41}"/>
              </a:ext>
            </a:extLst>
          </p:cNvPr>
          <p:cNvCxnSpPr/>
          <p:nvPr/>
        </p:nvCxnSpPr>
        <p:spPr>
          <a:xfrm>
            <a:off x="908656"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8D9AF35B-015D-227B-CD8A-653C8CA782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592" y="179322"/>
            <a:ext cx="411048" cy="165839"/>
          </a:xfrm>
          <a:prstGeom prst="rect">
            <a:avLst/>
          </a:prstGeom>
        </p:spPr>
      </p:pic>
      <p:sp>
        <p:nvSpPr>
          <p:cNvPr id="12" name="Rectangle 11">
            <a:extLst>
              <a:ext uri="{FF2B5EF4-FFF2-40B4-BE49-F238E27FC236}">
                <a16:creationId xmlns:a16="http://schemas.microsoft.com/office/drawing/2014/main" id="{9EA65867-16C4-7642-CC77-09FA17E27005}"/>
              </a:ext>
            </a:extLst>
          </p:cNvPr>
          <p:cNvSpPr/>
          <p:nvPr/>
        </p:nvSpPr>
        <p:spPr>
          <a:xfrm flipH="1">
            <a:off x="8769529" y="0"/>
            <a:ext cx="3422467" cy="31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44000" tIns="72000" rIns="720000" bIns="72000" rtlCol="0" anchor="t">
            <a:spAutoFit/>
          </a:bodyPr>
          <a:lstStyle/>
          <a:p>
            <a:pPr algn="r"/>
            <a:r>
              <a:rPr lang="en-US" sz="1100" b="0" dirty="0">
                <a:solidFill>
                  <a:srgbClr val="7F7F7F"/>
                </a:solidFill>
                <a:cs typeface="Arial" panose="020B0604020202020204" pitchFamily="34" charset="0"/>
              </a:rPr>
              <a:t>ICS410 | ICS/SCADA Security Essentials</a:t>
            </a:r>
            <a:endParaRPr lang="en-US" sz="1100" b="0" dirty="0">
              <a:solidFill>
                <a:srgbClr val="7F7F7F"/>
              </a:solidFill>
              <a:ea typeface="Trebuchet MS"/>
              <a:cs typeface="Arial" panose="020B0604020202020204" pitchFamily="34" charset="0"/>
              <a:sym typeface="Trebuchet MS"/>
            </a:endParaRPr>
          </a:p>
        </p:txBody>
      </p:sp>
      <p:sp>
        <p:nvSpPr>
          <p:cNvPr id="13" name="Rectangle 12">
            <a:extLst>
              <a:ext uri="{FF2B5EF4-FFF2-40B4-BE49-F238E27FC236}">
                <a16:creationId xmlns:a16="http://schemas.microsoft.com/office/drawing/2014/main" id="{F5CD1F9C-CA4C-528F-921A-25DBC916324B}"/>
              </a:ext>
            </a:extLst>
          </p:cNvPr>
          <p:cNvSpPr/>
          <p:nvPr/>
        </p:nvSpPr>
        <p:spPr>
          <a:xfrm flipH="1">
            <a:off x="1616529" y="6272034"/>
            <a:ext cx="9149442" cy="576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44000" tIns="72000" rIns="720000" bIns="72000" rtlCol="0" anchor="t">
            <a:spAutoFit/>
          </a:bodyPr>
          <a:lstStyle/>
          <a:p>
            <a:pPr algn="r"/>
            <a:r>
              <a:rPr lang="en-US" sz="2800" b="1" dirty="0">
                <a:solidFill>
                  <a:srgbClr val="7F7F7F"/>
                </a:solidFill>
                <a:cs typeface="Arial" panose="020B0604020202020204" pitchFamily="34" charset="0"/>
              </a:rPr>
              <a:t>Source: SANS ICS410 | ICS/SCADA Security Essentials</a:t>
            </a:r>
            <a:endParaRPr lang="en-US" sz="2800" b="1" dirty="0">
              <a:solidFill>
                <a:srgbClr val="7F7F7F"/>
              </a:solidFill>
              <a:ea typeface="Trebuchet MS"/>
              <a:cs typeface="Arial" panose="020B0604020202020204" pitchFamily="34" charset="0"/>
              <a:sym typeface="Trebuchet MS"/>
            </a:endParaRPr>
          </a:p>
        </p:txBody>
      </p:sp>
    </p:spTree>
    <p:extLst>
      <p:ext uri="{BB962C8B-B14F-4D97-AF65-F5344CB8AC3E}">
        <p14:creationId xmlns:p14="http://schemas.microsoft.com/office/powerpoint/2010/main" val="69914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6CE66A-79C6-ACBA-A006-B6BC54C27873}"/>
              </a:ext>
            </a:extLst>
          </p:cNvPr>
          <p:cNvSpPr>
            <a:spLocks noGrp="1"/>
          </p:cNvSpPr>
          <p:nvPr>
            <p:ph type="sldNum" sz="quarter" idx="12"/>
          </p:nvPr>
        </p:nvSpPr>
        <p:spPr/>
        <p:txBody>
          <a:bodyPr/>
          <a:lstStyle/>
          <a:p>
            <a:fld id="{0EBA9DDB-6B4F-E349-9000-1D5D9A9CB687}" type="slidenum">
              <a:rPr lang="en-US" smtClean="0"/>
              <a:pPr/>
              <a:t>5</a:t>
            </a:fld>
            <a:endParaRPr lang="en-US" dirty="0"/>
          </a:p>
        </p:txBody>
      </p:sp>
      <p:sp>
        <p:nvSpPr>
          <p:cNvPr id="3" name="Title 2">
            <a:extLst>
              <a:ext uri="{FF2B5EF4-FFF2-40B4-BE49-F238E27FC236}">
                <a16:creationId xmlns:a16="http://schemas.microsoft.com/office/drawing/2014/main" id="{ED4A55C0-F694-8C13-8267-65060FEE4C64}"/>
              </a:ext>
            </a:extLst>
          </p:cNvPr>
          <p:cNvSpPr>
            <a:spLocks noGrp="1"/>
          </p:cNvSpPr>
          <p:nvPr>
            <p:ph type="title" idx="4294967295"/>
          </p:nvPr>
        </p:nvSpPr>
        <p:spPr>
          <a:xfrm>
            <a:off x="183647" y="205580"/>
            <a:ext cx="10098087" cy="1325563"/>
          </a:xfrm>
        </p:spPr>
        <p:txBody>
          <a:bodyPr>
            <a:normAutofit/>
          </a:bodyPr>
          <a:lstStyle/>
          <a:p>
            <a:r>
              <a:rPr lang="en-US" sz="3600" dirty="0"/>
              <a:t>Traditional Safety System vs. Integrated Safety System</a:t>
            </a:r>
          </a:p>
        </p:txBody>
      </p:sp>
      <p:pic>
        <p:nvPicPr>
          <p:cNvPr id="5" name="Content Placeholder 6">
            <a:extLst>
              <a:ext uri="{FF2B5EF4-FFF2-40B4-BE49-F238E27FC236}">
                <a16:creationId xmlns:a16="http://schemas.microsoft.com/office/drawing/2014/main" id="{97C5E42E-1C36-9640-8C1B-2E199CC0334E}"/>
              </a:ext>
            </a:extLst>
          </p:cNvPr>
          <p:cNvPicPr>
            <a:picLocks noChangeAspect="1"/>
          </p:cNvPicPr>
          <p:nvPr/>
        </p:nvPicPr>
        <p:blipFill>
          <a:blip r:embed="rId3"/>
          <a:stretch>
            <a:fillRect/>
          </a:stretch>
        </p:blipFill>
        <p:spPr>
          <a:xfrm>
            <a:off x="6257290" y="1417638"/>
            <a:ext cx="5417819" cy="4572000"/>
          </a:xfrm>
          <a:prstGeom prst="rect">
            <a:avLst/>
          </a:prstGeom>
        </p:spPr>
      </p:pic>
      <p:pic>
        <p:nvPicPr>
          <p:cNvPr id="6" name="Content Placeholder 8">
            <a:extLst>
              <a:ext uri="{FF2B5EF4-FFF2-40B4-BE49-F238E27FC236}">
                <a16:creationId xmlns:a16="http://schemas.microsoft.com/office/drawing/2014/main" id="{C73157D1-E241-D763-2659-1AFED3865275}"/>
              </a:ext>
            </a:extLst>
          </p:cNvPr>
          <p:cNvPicPr>
            <a:picLocks noChangeAspect="1"/>
          </p:cNvPicPr>
          <p:nvPr/>
        </p:nvPicPr>
        <p:blipFill>
          <a:blip r:embed="rId4"/>
          <a:stretch>
            <a:fillRect/>
          </a:stretch>
        </p:blipFill>
        <p:spPr>
          <a:xfrm>
            <a:off x="503176" y="1417638"/>
            <a:ext cx="5438898" cy="4572000"/>
          </a:xfrm>
          <a:prstGeom prst="rect">
            <a:avLst/>
          </a:prstGeom>
        </p:spPr>
      </p:pic>
      <p:sp>
        <p:nvSpPr>
          <p:cNvPr id="7" name="Rectangle 6">
            <a:extLst>
              <a:ext uri="{FF2B5EF4-FFF2-40B4-BE49-F238E27FC236}">
                <a16:creationId xmlns:a16="http://schemas.microsoft.com/office/drawing/2014/main" id="{8289D917-3F4B-B636-F8C7-F98F635AC9C0}"/>
              </a:ext>
            </a:extLst>
          </p:cNvPr>
          <p:cNvSpPr>
            <a:spLocks noChangeArrowheads="1"/>
          </p:cNvSpPr>
          <p:nvPr/>
        </p:nvSpPr>
        <p:spPr bwMode="auto">
          <a:xfrm>
            <a:off x="4572000" y="4495800"/>
            <a:ext cx="3505200" cy="1676400"/>
          </a:xfrm>
          <a:prstGeom prst="rect">
            <a:avLst/>
          </a:prstGeom>
          <a:solidFill>
            <a:srgbClr val="005B7D"/>
          </a:solidFill>
          <a:ln>
            <a:noFill/>
          </a:ln>
        </p:spPr>
        <p:txBody>
          <a:bodyPr lIns="182880" tIns="182880" rIns="182880" bIns="182880"/>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sz="1800" dirty="0">
                <a:solidFill>
                  <a:schemeClr val="bg1"/>
                </a:solidFill>
                <a:latin typeface="+mn-lt"/>
                <a:ea typeface="Consolas" charset="0"/>
                <a:cs typeface="Courier New" panose="02070309020205020404" pitchFamily="49" charset="0"/>
              </a:rPr>
              <a:t>Benefits of integration:</a:t>
            </a:r>
          </a:p>
          <a:p>
            <a:pPr marL="342900" indent="-342900">
              <a:buFont typeface="Arial" charset="0"/>
              <a:buChar char="•"/>
            </a:pPr>
            <a:r>
              <a:rPr lang="en-US" altLang="en-US" sz="1800" dirty="0">
                <a:solidFill>
                  <a:schemeClr val="bg1"/>
                </a:solidFill>
                <a:latin typeface="+mn-lt"/>
                <a:ea typeface="Consolas" charset="0"/>
                <a:cs typeface="Courier New" panose="02070309020205020404" pitchFamily="49" charset="0"/>
              </a:rPr>
              <a:t>No additional hardware </a:t>
            </a:r>
          </a:p>
          <a:p>
            <a:pPr marL="342900" indent="-342900">
              <a:buFont typeface="Arial" charset="0"/>
              <a:buChar char="•"/>
            </a:pPr>
            <a:r>
              <a:rPr lang="en-US" altLang="en-US" sz="1800" dirty="0">
                <a:solidFill>
                  <a:schemeClr val="bg1"/>
                </a:solidFill>
                <a:latin typeface="+mn-lt"/>
                <a:ea typeface="Consolas" charset="0"/>
                <a:cs typeface="Courier New" panose="02070309020205020404" pitchFamily="49" charset="0"/>
              </a:rPr>
              <a:t>Reduced wiring</a:t>
            </a:r>
          </a:p>
          <a:p>
            <a:pPr marL="342900" indent="-342900">
              <a:buFont typeface="Arial" charset="0"/>
              <a:buChar char="•"/>
            </a:pPr>
            <a:r>
              <a:rPr lang="en-US" altLang="en-US" sz="1800" dirty="0">
                <a:solidFill>
                  <a:schemeClr val="bg1"/>
                </a:solidFill>
                <a:latin typeface="+mn-lt"/>
                <a:ea typeface="Consolas" charset="0"/>
                <a:cs typeface="Courier New" panose="02070309020205020404" pitchFamily="49" charset="0"/>
              </a:rPr>
              <a:t>Short response times</a:t>
            </a:r>
          </a:p>
          <a:p>
            <a:pPr marL="342900" indent="-342900">
              <a:buFont typeface="Arial" charset="0"/>
              <a:buChar char="•"/>
            </a:pPr>
            <a:r>
              <a:rPr lang="en-US" altLang="en-US" sz="1800" dirty="0">
                <a:solidFill>
                  <a:schemeClr val="bg1"/>
                </a:solidFill>
                <a:latin typeface="+mn-lt"/>
                <a:ea typeface="Consolas" charset="0"/>
                <a:cs typeface="Courier New" panose="02070309020205020404" pitchFamily="49" charset="0"/>
              </a:rPr>
              <a:t>Simplified proof of safety</a:t>
            </a:r>
            <a:endParaRPr lang="en-US" altLang="en-US" sz="1800" dirty="0">
              <a:solidFill>
                <a:schemeClr val="bg1"/>
              </a:solidFill>
              <a:latin typeface="+mn-lt"/>
              <a:ea typeface="Gill Sans MT" charset="0"/>
              <a:cs typeface="Gill Sans MT" charset="0"/>
            </a:endParaRPr>
          </a:p>
        </p:txBody>
      </p:sp>
      <p:sp>
        <p:nvSpPr>
          <p:cNvPr id="2" name="Rectangle 1">
            <a:extLst>
              <a:ext uri="{FF2B5EF4-FFF2-40B4-BE49-F238E27FC236}">
                <a16:creationId xmlns:a16="http://schemas.microsoft.com/office/drawing/2014/main" id="{B2F7D491-F365-DFC4-69AD-9DA316B204B0}"/>
              </a:ext>
            </a:extLst>
          </p:cNvPr>
          <p:cNvSpPr/>
          <p:nvPr/>
        </p:nvSpPr>
        <p:spPr>
          <a:xfrm>
            <a:off x="1" y="0"/>
            <a:ext cx="12191998" cy="299803"/>
          </a:xfrm>
          <a:prstGeom prst="rect">
            <a:avLst/>
          </a:prstGeom>
          <a:solidFill>
            <a:srgbClr val="E3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71FD42D-AB4F-7E91-A61B-CE69873F4AE6}"/>
              </a:ext>
            </a:extLst>
          </p:cNvPr>
          <p:cNvSpPr/>
          <p:nvPr/>
        </p:nvSpPr>
        <p:spPr>
          <a:xfrm>
            <a:off x="428625" y="0"/>
            <a:ext cx="1025526" cy="428624"/>
          </a:xfrm>
          <a:prstGeom prst="rect">
            <a:avLst/>
          </a:prstGeom>
          <a:solidFill>
            <a:schemeClr val="accent1"/>
          </a:solidFill>
          <a:ln w="12700" cap="flat" cmpd="sng" algn="ctr">
            <a:no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rgbClr val="FFFFFF"/>
              </a:solidFill>
              <a:effectLst/>
              <a:uLnTx/>
              <a:uFillTx/>
              <a:latin typeface="Arial" panose="020B0604020202020204"/>
            </a:endParaRPr>
          </a:p>
        </p:txBody>
      </p:sp>
      <p:cxnSp>
        <p:nvCxnSpPr>
          <p:cNvPr id="9" name="Straight Connector 8">
            <a:extLst>
              <a:ext uri="{FF2B5EF4-FFF2-40B4-BE49-F238E27FC236}">
                <a16:creationId xmlns:a16="http://schemas.microsoft.com/office/drawing/2014/main" id="{87B49ED3-274E-DB74-ED24-66B7E64F4CC1}"/>
              </a:ext>
            </a:extLst>
          </p:cNvPr>
          <p:cNvCxnSpPr/>
          <p:nvPr/>
        </p:nvCxnSpPr>
        <p:spPr>
          <a:xfrm>
            <a:off x="908655"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10" name="Picture 12">
            <a:extLst>
              <a:ext uri="{FF2B5EF4-FFF2-40B4-BE49-F238E27FC236}">
                <a16:creationId xmlns:a16="http://schemas.microsoft.com/office/drawing/2014/main" id="{06FAF57E-37B9-8066-16A8-4BB2702BBBB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09309" y="179324"/>
            <a:ext cx="337376" cy="168687"/>
          </a:xfrm>
          <a:prstGeom prst="rect">
            <a:avLst/>
          </a:prstGeom>
        </p:spPr>
      </p:pic>
      <p:cxnSp>
        <p:nvCxnSpPr>
          <p:cNvPr id="11" name="Straight Connector 10">
            <a:extLst>
              <a:ext uri="{FF2B5EF4-FFF2-40B4-BE49-F238E27FC236}">
                <a16:creationId xmlns:a16="http://schemas.microsoft.com/office/drawing/2014/main" id="{D87BB0DF-F7A3-3599-AF60-316A9A200BAE}"/>
              </a:ext>
            </a:extLst>
          </p:cNvPr>
          <p:cNvCxnSpPr/>
          <p:nvPr/>
        </p:nvCxnSpPr>
        <p:spPr>
          <a:xfrm>
            <a:off x="908656" y="179323"/>
            <a:ext cx="0" cy="168687"/>
          </a:xfrm>
          <a:prstGeom prst="line">
            <a:avLst/>
          </a:prstGeom>
          <a:ln>
            <a:solidFill>
              <a:srgbClr val="FFFFFF">
                <a:alpha val="49804"/>
              </a:srgbClr>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68AEEAFB-75A1-0240-958D-1163A0360F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592" y="179322"/>
            <a:ext cx="411048" cy="165839"/>
          </a:xfrm>
          <a:prstGeom prst="rect">
            <a:avLst/>
          </a:prstGeom>
        </p:spPr>
      </p:pic>
      <p:sp>
        <p:nvSpPr>
          <p:cNvPr id="13" name="Rectangle 12">
            <a:extLst>
              <a:ext uri="{FF2B5EF4-FFF2-40B4-BE49-F238E27FC236}">
                <a16:creationId xmlns:a16="http://schemas.microsoft.com/office/drawing/2014/main" id="{47BF979A-FD96-004A-895E-A0D3259B6563}"/>
              </a:ext>
            </a:extLst>
          </p:cNvPr>
          <p:cNvSpPr/>
          <p:nvPr/>
        </p:nvSpPr>
        <p:spPr>
          <a:xfrm flipH="1">
            <a:off x="8769529" y="0"/>
            <a:ext cx="3422467" cy="31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44000" tIns="72000" rIns="720000" bIns="72000" rtlCol="0" anchor="t">
            <a:spAutoFit/>
          </a:bodyPr>
          <a:lstStyle/>
          <a:p>
            <a:pPr algn="r"/>
            <a:r>
              <a:rPr lang="en-US" sz="1100" b="0" dirty="0">
                <a:solidFill>
                  <a:srgbClr val="7F7F7F"/>
                </a:solidFill>
                <a:cs typeface="Arial" panose="020B0604020202020204" pitchFamily="34" charset="0"/>
              </a:rPr>
              <a:t>ICS410 | ICS/SCADA Security Essentials</a:t>
            </a:r>
            <a:endParaRPr lang="en-US" sz="1100" b="0" dirty="0">
              <a:solidFill>
                <a:srgbClr val="7F7F7F"/>
              </a:solidFill>
              <a:ea typeface="Trebuchet MS"/>
              <a:cs typeface="Arial" panose="020B0604020202020204" pitchFamily="34" charset="0"/>
              <a:sym typeface="Trebuchet MS"/>
            </a:endParaRPr>
          </a:p>
        </p:txBody>
      </p:sp>
      <p:sp>
        <p:nvSpPr>
          <p:cNvPr id="14" name="Rectangle 13">
            <a:extLst>
              <a:ext uri="{FF2B5EF4-FFF2-40B4-BE49-F238E27FC236}">
                <a16:creationId xmlns:a16="http://schemas.microsoft.com/office/drawing/2014/main" id="{F08F60DD-EBE1-7BAE-9BD8-553915DD3154}"/>
              </a:ext>
            </a:extLst>
          </p:cNvPr>
          <p:cNvSpPr/>
          <p:nvPr/>
        </p:nvSpPr>
        <p:spPr>
          <a:xfrm flipH="1">
            <a:off x="1616529" y="6272034"/>
            <a:ext cx="9149442" cy="576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44000" tIns="72000" rIns="720000" bIns="72000" rtlCol="0" anchor="t">
            <a:spAutoFit/>
          </a:bodyPr>
          <a:lstStyle/>
          <a:p>
            <a:pPr algn="r"/>
            <a:r>
              <a:rPr lang="en-US" sz="2800" b="1" dirty="0">
                <a:solidFill>
                  <a:srgbClr val="7F7F7F"/>
                </a:solidFill>
                <a:cs typeface="Arial" panose="020B0604020202020204" pitchFamily="34" charset="0"/>
              </a:rPr>
              <a:t>Source: SANS ICS410 | ICS/SCADA Security Essentials</a:t>
            </a:r>
            <a:endParaRPr lang="en-US" sz="2800" b="1" dirty="0">
              <a:solidFill>
                <a:srgbClr val="7F7F7F"/>
              </a:solidFill>
              <a:ea typeface="Trebuchet MS"/>
              <a:cs typeface="Arial" panose="020B0604020202020204" pitchFamily="34" charset="0"/>
              <a:sym typeface="Trebuchet MS"/>
            </a:endParaRPr>
          </a:p>
        </p:txBody>
      </p:sp>
    </p:spTree>
    <p:extLst>
      <p:ext uri="{BB962C8B-B14F-4D97-AF65-F5344CB8AC3E}">
        <p14:creationId xmlns:p14="http://schemas.microsoft.com/office/powerpoint/2010/main" val="249421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CEB4-BFF0-2C28-4BF1-5C4383A475E8}"/>
              </a:ext>
            </a:extLst>
          </p:cNvPr>
          <p:cNvSpPr>
            <a:spLocks noGrp="1"/>
          </p:cNvSpPr>
          <p:nvPr>
            <p:ph type="title"/>
          </p:nvPr>
        </p:nvSpPr>
        <p:spPr/>
        <p:txBody>
          <a:bodyPr/>
          <a:lstStyle/>
          <a:p>
            <a:r>
              <a:rPr lang="en-US" dirty="0"/>
              <a:t>The Cybersecurity Safety Challenge</a:t>
            </a:r>
          </a:p>
        </p:txBody>
      </p:sp>
      <p:sp>
        <p:nvSpPr>
          <p:cNvPr id="3" name="Content Placeholder 2">
            <a:extLst>
              <a:ext uri="{FF2B5EF4-FFF2-40B4-BE49-F238E27FC236}">
                <a16:creationId xmlns:a16="http://schemas.microsoft.com/office/drawing/2014/main" id="{894B8EF0-1622-38E2-42D9-ED3E1A33F20B}"/>
              </a:ext>
            </a:extLst>
          </p:cNvPr>
          <p:cNvSpPr>
            <a:spLocks noGrp="1"/>
          </p:cNvSpPr>
          <p:nvPr>
            <p:ph idx="1"/>
          </p:nvPr>
        </p:nvSpPr>
        <p:spPr>
          <a:xfrm>
            <a:off x="4637314" y="1690688"/>
            <a:ext cx="7336972" cy="4486275"/>
          </a:xfrm>
        </p:spPr>
        <p:txBody>
          <a:bodyPr>
            <a:normAutofit fontScale="62500" lnSpcReduction="20000"/>
          </a:bodyPr>
          <a:lstStyle/>
          <a:p>
            <a:r>
              <a:rPr lang="en-US" dirty="0"/>
              <a:t>Safety is traditionally NOT considered a cybersecurity task</a:t>
            </a:r>
          </a:p>
          <a:p>
            <a:pPr lvl="1"/>
            <a:r>
              <a:rPr lang="en-US" dirty="0"/>
              <a:t>PHA/HAZOP, FEMA, and LOPA are process safety evaluation techniques</a:t>
            </a:r>
          </a:p>
          <a:p>
            <a:pPr lvl="1"/>
            <a:r>
              <a:rPr lang="en-US" dirty="0"/>
              <a:t>ISA/IEC 62443 initial and detailed risk assessments meet these criteria, separately</a:t>
            </a:r>
          </a:p>
          <a:p>
            <a:pPr lvl="1"/>
            <a:endParaRPr lang="en-US" dirty="0"/>
          </a:p>
          <a:p>
            <a:r>
              <a:rPr lang="en-US" dirty="0"/>
              <a:t>Vendors / integrators deploy and maintain </a:t>
            </a:r>
          </a:p>
          <a:p>
            <a:pPr lvl="1"/>
            <a:r>
              <a:rPr lang="en-US" dirty="0"/>
              <a:t>Consider example of rides at amusement parks where responsibility-lines with owner/operator blur</a:t>
            </a:r>
          </a:p>
          <a:p>
            <a:endParaRPr lang="en-US" dirty="0"/>
          </a:p>
          <a:p>
            <a:r>
              <a:rPr lang="en-US" dirty="0"/>
              <a:t>Safety equipment *might* be air-gapped</a:t>
            </a:r>
          </a:p>
          <a:p>
            <a:pPr lvl="1"/>
            <a:r>
              <a:rPr lang="en-US" dirty="0"/>
              <a:t>Consider consequence prioritization if / when assets are connected to a network</a:t>
            </a:r>
          </a:p>
          <a:p>
            <a:pPr lvl="1"/>
            <a:endParaRPr lang="en-US" dirty="0"/>
          </a:p>
          <a:p>
            <a:r>
              <a:rPr lang="en-US" dirty="0"/>
              <a:t>International standards, by sector, are trying to catch up</a:t>
            </a:r>
          </a:p>
          <a:p>
            <a:pPr lvl="1"/>
            <a:r>
              <a:rPr lang="en-US" dirty="0"/>
              <a:t>Consider ISA TR 84.00.09, Cybersecurity Related to the Functional Safety Lifecycle (approved April 10, 2017)</a:t>
            </a:r>
          </a:p>
          <a:p>
            <a:pPr lvl="1"/>
            <a:r>
              <a:rPr lang="en-US" dirty="0"/>
              <a:t>Consider ISO/TR 22100-4 “Safety of machinery – Relationship with ISO 12100 – Part 4: Guidance to machinery manufacturers for consideration of related IT-security (cyber security) aspects”</a:t>
            </a:r>
          </a:p>
          <a:p>
            <a:pPr lvl="1"/>
            <a:r>
              <a:rPr lang="en-US" dirty="0"/>
              <a:t>ASTM F24 Cybersecurity for Safety-Related Controls Task Group</a:t>
            </a:r>
          </a:p>
        </p:txBody>
      </p:sp>
      <p:sp>
        <p:nvSpPr>
          <p:cNvPr id="4" name="Date Placeholder 3">
            <a:extLst>
              <a:ext uri="{FF2B5EF4-FFF2-40B4-BE49-F238E27FC236}">
                <a16:creationId xmlns:a16="http://schemas.microsoft.com/office/drawing/2014/main" id="{DD7887D9-B5E3-B728-782A-684D4CED6727}"/>
              </a:ext>
            </a:extLst>
          </p:cNvPr>
          <p:cNvSpPr>
            <a:spLocks noGrp="1"/>
          </p:cNvSpPr>
          <p:nvPr>
            <p:ph type="dt" sz="half" idx="10"/>
          </p:nvPr>
        </p:nvSpPr>
        <p:spPr/>
        <p:txBody>
          <a:bodyPr/>
          <a:lstStyle/>
          <a:p>
            <a:fld id="{D968173B-C238-4165-AC54-8C0C03B3DF31}" type="datetime1">
              <a:rPr lang="en-US" smtClean="0"/>
              <a:t>4/22/2024</a:t>
            </a:fld>
            <a:endParaRPr lang="en-US"/>
          </a:p>
        </p:txBody>
      </p:sp>
      <p:sp>
        <p:nvSpPr>
          <p:cNvPr id="5" name="Footer Placeholder 4">
            <a:extLst>
              <a:ext uri="{FF2B5EF4-FFF2-40B4-BE49-F238E27FC236}">
                <a16:creationId xmlns:a16="http://schemas.microsoft.com/office/drawing/2014/main" id="{F84306CE-A9BE-E4C5-17BA-9FC1ED4BF124}"/>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6" name="Slide Number Placeholder 5">
            <a:extLst>
              <a:ext uri="{FF2B5EF4-FFF2-40B4-BE49-F238E27FC236}">
                <a16:creationId xmlns:a16="http://schemas.microsoft.com/office/drawing/2014/main" id="{0B01C820-8773-17EA-3B08-F1B480F3B15F}"/>
              </a:ext>
            </a:extLst>
          </p:cNvPr>
          <p:cNvSpPr>
            <a:spLocks noGrp="1"/>
          </p:cNvSpPr>
          <p:nvPr>
            <p:ph type="sldNum" sz="quarter" idx="12"/>
          </p:nvPr>
        </p:nvSpPr>
        <p:spPr/>
        <p:txBody>
          <a:bodyPr/>
          <a:lstStyle/>
          <a:p>
            <a:fld id="{219B991C-F8FC-4046-80D3-DA3B811BD3E4}" type="slidenum">
              <a:rPr lang="en-US" smtClean="0"/>
              <a:t>6</a:t>
            </a:fld>
            <a:endParaRPr lang="en-US"/>
          </a:p>
        </p:txBody>
      </p:sp>
      <p:sp>
        <p:nvSpPr>
          <p:cNvPr id="11" name="TextBox 10">
            <a:extLst>
              <a:ext uri="{FF2B5EF4-FFF2-40B4-BE49-F238E27FC236}">
                <a16:creationId xmlns:a16="http://schemas.microsoft.com/office/drawing/2014/main" id="{85ACC05A-F84F-35A5-8559-F94231386FD2}"/>
              </a:ext>
            </a:extLst>
          </p:cNvPr>
          <p:cNvSpPr txBox="1"/>
          <p:nvPr/>
        </p:nvSpPr>
        <p:spPr>
          <a:xfrm>
            <a:off x="342907" y="6013911"/>
            <a:ext cx="3436919" cy="246221"/>
          </a:xfrm>
          <a:prstGeom prst="rect">
            <a:avLst/>
          </a:prstGeom>
          <a:noFill/>
        </p:spPr>
        <p:txBody>
          <a:bodyPr wrap="square" rtlCol="0">
            <a:spAutoFit/>
          </a:bodyPr>
          <a:lstStyle/>
          <a:p>
            <a:r>
              <a:rPr lang="en-US" sz="1000" dirty="0"/>
              <a:t>Image Source: AI generated on </a:t>
            </a:r>
            <a:r>
              <a:rPr lang="en-US" sz="1000" dirty="0" err="1"/>
              <a:t>MidJourney</a:t>
            </a:r>
            <a:r>
              <a:rPr lang="en-US" sz="1000" dirty="0"/>
              <a:t> on March 13, 2024</a:t>
            </a:r>
          </a:p>
        </p:txBody>
      </p:sp>
      <p:pic>
        <p:nvPicPr>
          <p:cNvPr id="13" name="Picture 12" descr="A machine with many buttons and switches&#10;&#10;Description automatically generated">
            <a:extLst>
              <a:ext uri="{FF2B5EF4-FFF2-40B4-BE49-F238E27FC236}">
                <a16:creationId xmlns:a16="http://schemas.microsoft.com/office/drawing/2014/main" id="{C7FCDFA6-F2E2-BE95-E1DD-DC55A5B9EE1C}"/>
              </a:ext>
            </a:extLst>
          </p:cNvPr>
          <p:cNvPicPr>
            <a:picLocks noChangeAspect="1"/>
          </p:cNvPicPr>
          <p:nvPr/>
        </p:nvPicPr>
        <p:blipFill>
          <a:blip r:embed="rId2"/>
          <a:stretch>
            <a:fillRect/>
          </a:stretch>
        </p:blipFill>
        <p:spPr>
          <a:xfrm>
            <a:off x="357750" y="1825624"/>
            <a:ext cx="4114799" cy="4114799"/>
          </a:xfrm>
          <a:prstGeom prst="rect">
            <a:avLst/>
          </a:prstGeom>
        </p:spPr>
      </p:pic>
    </p:spTree>
    <p:extLst>
      <p:ext uri="{BB962C8B-B14F-4D97-AF65-F5344CB8AC3E}">
        <p14:creationId xmlns:p14="http://schemas.microsoft.com/office/powerpoint/2010/main" val="130338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F31EF-B3EF-4822-E138-9A9810791C07}"/>
              </a:ext>
            </a:extLst>
          </p:cNvPr>
          <p:cNvSpPr>
            <a:spLocks noGrp="1"/>
          </p:cNvSpPr>
          <p:nvPr>
            <p:ph type="title"/>
          </p:nvPr>
        </p:nvSpPr>
        <p:spPr/>
        <p:txBody>
          <a:bodyPr/>
          <a:lstStyle/>
          <a:p>
            <a:r>
              <a:rPr lang="en-US" dirty="0"/>
              <a:t>They Wrote a Book About This*</a:t>
            </a:r>
          </a:p>
        </p:txBody>
      </p:sp>
      <p:sp>
        <p:nvSpPr>
          <p:cNvPr id="3" name="Content Placeholder 2">
            <a:extLst>
              <a:ext uri="{FF2B5EF4-FFF2-40B4-BE49-F238E27FC236}">
                <a16:creationId xmlns:a16="http://schemas.microsoft.com/office/drawing/2014/main" id="{60BEAD46-05A1-8178-16CB-3104947537A5}"/>
              </a:ext>
            </a:extLst>
          </p:cNvPr>
          <p:cNvSpPr>
            <a:spLocks noGrp="1"/>
          </p:cNvSpPr>
          <p:nvPr>
            <p:ph sz="half" idx="1"/>
          </p:nvPr>
        </p:nvSpPr>
        <p:spPr>
          <a:xfrm>
            <a:off x="1335348" y="1878893"/>
            <a:ext cx="6164179" cy="3805991"/>
          </a:xfrm>
        </p:spPr>
        <p:txBody>
          <a:bodyPr/>
          <a:lstStyle/>
          <a:p>
            <a:pPr marL="0" indent="0">
              <a:buNone/>
            </a:pPr>
            <a:r>
              <a:rPr lang="en-US" dirty="0"/>
              <a:t>Managing Cybersecurity in the Process Industries: A Risk-based Approach</a:t>
            </a:r>
          </a:p>
          <a:p>
            <a:pPr lvl="1"/>
            <a:r>
              <a:rPr lang="en-US" dirty="0"/>
              <a:t>By: Center for Chemical Process Safety</a:t>
            </a:r>
          </a:p>
          <a:p>
            <a:pPr lvl="1"/>
            <a:r>
              <a:rPr lang="en-US" sz="2000" dirty="0"/>
              <a:t>https://www.amazon.com/Managing-Cybersecurity-Process-Industries-Risk-based/dp/1119861780</a:t>
            </a:r>
          </a:p>
        </p:txBody>
      </p:sp>
      <p:sp>
        <p:nvSpPr>
          <p:cNvPr id="5" name="Date Placeholder 4">
            <a:extLst>
              <a:ext uri="{FF2B5EF4-FFF2-40B4-BE49-F238E27FC236}">
                <a16:creationId xmlns:a16="http://schemas.microsoft.com/office/drawing/2014/main" id="{EFD92FB6-AAD0-94E6-AE8C-0CA9ED041BC7}"/>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473FAD35-4B3A-7DD4-5A22-809D810CCEF6}"/>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3882CE86-14BB-CEBB-DCB3-D4666172483C}"/>
              </a:ext>
            </a:extLst>
          </p:cNvPr>
          <p:cNvSpPr>
            <a:spLocks noGrp="1"/>
          </p:cNvSpPr>
          <p:nvPr>
            <p:ph type="sldNum" sz="quarter" idx="12"/>
          </p:nvPr>
        </p:nvSpPr>
        <p:spPr/>
        <p:txBody>
          <a:bodyPr/>
          <a:lstStyle/>
          <a:p>
            <a:fld id="{219B991C-F8FC-4046-80D3-DA3B811BD3E4}" type="slidenum">
              <a:rPr lang="en-US" smtClean="0"/>
              <a:t>7</a:t>
            </a:fld>
            <a:endParaRPr lang="en-US"/>
          </a:p>
        </p:txBody>
      </p:sp>
      <p:pic>
        <p:nvPicPr>
          <p:cNvPr id="1026" name="Picture 2">
            <a:extLst>
              <a:ext uri="{FF2B5EF4-FFF2-40B4-BE49-F238E27FC236}">
                <a16:creationId xmlns:a16="http://schemas.microsoft.com/office/drawing/2014/main" id="{6457CAF5-C300-6B9D-B0DC-BC8CFA50D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2845" y="1344981"/>
            <a:ext cx="3217194" cy="47574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08951C-A402-8D32-C452-6E479E00F4A0}"/>
              </a:ext>
            </a:extLst>
          </p:cNvPr>
          <p:cNvSpPr txBox="1"/>
          <p:nvPr/>
        </p:nvSpPr>
        <p:spPr>
          <a:xfrm>
            <a:off x="3960137" y="1226384"/>
            <a:ext cx="4228755" cy="369332"/>
          </a:xfrm>
          <a:prstGeom prst="rect">
            <a:avLst/>
          </a:prstGeom>
          <a:noFill/>
        </p:spPr>
        <p:txBody>
          <a:bodyPr wrap="square" rtlCol="0">
            <a:spAutoFit/>
          </a:bodyPr>
          <a:lstStyle/>
          <a:p>
            <a:pPr algn="ctr"/>
            <a:r>
              <a:rPr lang="en-US" dirty="0"/>
              <a:t>* I just bought it and started reading it </a:t>
            </a:r>
          </a:p>
        </p:txBody>
      </p:sp>
      <p:sp>
        <p:nvSpPr>
          <p:cNvPr id="8" name="TextBox 7">
            <a:extLst>
              <a:ext uri="{FF2B5EF4-FFF2-40B4-BE49-F238E27FC236}">
                <a16:creationId xmlns:a16="http://schemas.microsoft.com/office/drawing/2014/main" id="{91B3F8E4-11C1-1ACA-96D6-067BB4D771EB}"/>
              </a:ext>
            </a:extLst>
          </p:cNvPr>
          <p:cNvSpPr txBox="1"/>
          <p:nvPr/>
        </p:nvSpPr>
        <p:spPr>
          <a:xfrm>
            <a:off x="669523" y="4205399"/>
            <a:ext cx="7033961" cy="1815882"/>
          </a:xfrm>
          <a:prstGeom prst="rect">
            <a:avLst/>
          </a:prstGeom>
          <a:noFill/>
          <a:ln w="44450">
            <a:solidFill>
              <a:srgbClr val="C00000"/>
            </a:solidFill>
          </a:ln>
        </p:spPr>
        <p:txBody>
          <a:bodyPr wrap="square" rtlCol="0">
            <a:spAutoFit/>
          </a:bodyPr>
          <a:lstStyle/>
          <a:p>
            <a:pPr algn="ctr"/>
            <a:r>
              <a:rPr lang="en-US" sz="2800" b="1" dirty="0"/>
              <a:t>However, cybersecurity driven common cause failures have the potential to occur even more frequently, because they are the result of an intentional action taken by an attacker.</a:t>
            </a:r>
          </a:p>
        </p:txBody>
      </p:sp>
    </p:spTree>
    <p:extLst>
      <p:ext uri="{BB962C8B-B14F-4D97-AF65-F5344CB8AC3E}">
        <p14:creationId xmlns:p14="http://schemas.microsoft.com/office/powerpoint/2010/main" val="135950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6415-006A-7309-B225-B78863FF598A}"/>
              </a:ext>
            </a:extLst>
          </p:cNvPr>
          <p:cNvSpPr>
            <a:spLocks noGrp="1"/>
          </p:cNvSpPr>
          <p:nvPr>
            <p:ph type="title"/>
          </p:nvPr>
        </p:nvSpPr>
        <p:spPr/>
        <p:txBody>
          <a:bodyPr/>
          <a:lstStyle/>
          <a:p>
            <a:r>
              <a:rPr lang="en-US" dirty="0"/>
              <a:t>Starting the Architecture Conversation</a:t>
            </a:r>
          </a:p>
        </p:txBody>
      </p:sp>
      <p:sp>
        <p:nvSpPr>
          <p:cNvPr id="3" name="Content Placeholder 2">
            <a:extLst>
              <a:ext uri="{FF2B5EF4-FFF2-40B4-BE49-F238E27FC236}">
                <a16:creationId xmlns:a16="http://schemas.microsoft.com/office/drawing/2014/main" id="{93232DC9-E15D-847B-DBCC-0F71C7AD2007}"/>
              </a:ext>
            </a:extLst>
          </p:cNvPr>
          <p:cNvSpPr>
            <a:spLocks noGrp="1"/>
          </p:cNvSpPr>
          <p:nvPr>
            <p:ph sz="half" idx="1"/>
          </p:nvPr>
        </p:nvSpPr>
        <p:spPr>
          <a:xfrm>
            <a:off x="570015" y="2600697"/>
            <a:ext cx="5712031" cy="3362511"/>
          </a:xfrm>
        </p:spPr>
        <p:txBody>
          <a:bodyPr/>
          <a:lstStyle/>
          <a:p>
            <a:r>
              <a:rPr lang="en-US" dirty="0"/>
              <a:t>ISA/IEC 62443</a:t>
            </a:r>
          </a:p>
          <a:p>
            <a:pPr lvl="1"/>
            <a:r>
              <a:rPr lang="en-US" dirty="0"/>
              <a:t>Reference Models</a:t>
            </a:r>
          </a:p>
          <a:p>
            <a:pPr lvl="1"/>
            <a:r>
              <a:rPr lang="en-US" dirty="0"/>
              <a:t>Reference Architecture</a:t>
            </a:r>
          </a:p>
          <a:p>
            <a:pPr lvl="1"/>
            <a:r>
              <a:rPr lang="en-US" dirty="0"/>
              <a:t>Zone / Conduit Models</a:t>
            </a:r>
          </a:p>
          <a:p>
            <a:pPr lvl="1"/>
            <a:r>
              <a:rPr lang="en-US" dirty="0"/>
              <a:t>Risk Assessment Methodology</a:t>
            </a:r>
          </a:p>
          <a:p>
            <a:pPr lvl="1"/>
            <a:r>
              <a:rPr lang="en-US" dirty="0"/>
              <a:t>Detailed Risk Assessment</a:t>
            </a:r>
          </a:p>
        </p:txBody>
      </p:sp>
      <p:sp>
        <p:nvSpPr>
          <p:cNvPr id="5" name="Date Placeholder 4">
            <a:extLst>
              <a:ext uri="{FF2B5EF4-FFF2-40B4-BE49-F238E27FC236}">
                <a16:creationId xmlns:a16="http://schemas.microsoft.com/office/drawing/2014/main" id="{C4F49089-D06B-B86F-D845-2AB24E14E0E5}"/>
              </a:ext>
            </a:extLst>
          </p:cNvPr>
          <p:cNvSpPr>
            <a:spLocks noGrp="1"/>
          </p:cNvSpPr>
          <p:nvPr>
            <p:ph type="dt" sz="half" idx="10"/>
          </p:nvPr>
        </p:nvSpPr>
        <p:spPr/>
        <p:txBody>
          <a:bodyPr/>
          <a:lstStyle/>
          <a:p>
            <a:fld id="{5F3E9700-BEB1-4E26-A0CF-7F1086940165}" type="datetime1">
              <a:rPr lang="en-US" smtClean="0"/>
              <a:t>4/22/2024</a:t>
            </a:fld>
            <a:endParaRPr lang="en-US"/>
          </a:p>
        </p:txBody>
      </p:sp>
      <p:sp>
        <p:nvSpPr>
          <p:cNvPr id="6" name="Footer Placeholder 5">
            <a:extLst>
              <a:ext uri="{FF2B5EF4-FFF2-40B4-BE49-F238E27FC236}">
                <a16:creationId xmlns:a16="http://schemas.microsoft.com/office/drawing/2014/main" id="{586C194C-2C7C-1C07-7A8F-921B1CA41BAC}"/>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5ABEB2A0-67ED-250C-C98B-3EDF886B7354}"/>
              </a:ext>
            </a:extLst>
          </p:cNvPr>
          <p:cNvSpPr>
            <a:spLocks noGrp="1"/>
          </p:cNvSpPr>
          <p:nvPr>
            <p:ph type="sldNum" sz="quarter" idx="12"/>
          </p:nvPr>
        </p:nvSpPr>
        <p:spPr/>
        <p:txBody>
          <a:bodyPr/>
          <a:lstStyle/>
          <a:p>
            <a:fld id="{219B991C-F8FC-4046-80D3-DA3B811BD3E4}" type="slidenum">
              <a:rPr lang="en-US" smtClean="0"/>
              <a:t>8</a:t>
            </a:fld>
            <a:endParaRPr lang="en-US"/>
          </a:p>
        </p:txBody>
      </p:sp>
      <p:pic>
        <p:nvPicPr>
          <p:cNvPr id="1026" name="Picture 2">
            <a:extLst>
              <a:ext uri="{FF2B5EF4-FFF2-40B4-BE49-F238E27FC236}">
                <a16:creationId xmlns:a16="http://schemas.microsoft.com/office/drawing/2014/main" id="{4A0DD321-523F-59DE-7B01-F55D3EE4364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83388" y="1690688"/>
            <a:ext cx="41148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1FBD44-96F7-6AAF-1070-5C457C19A1A4}"/>
              </a:ext>
            </a:extLst>
          </p:cNvPr>
          <p:cNvSpPr txBox="1"/>
          <p:nvPr/>
        </p:nvSpPr>
        <p:spPr>
          <a:xfrm>
            <a:off x="7243790" y="5767710"/>
            <a:ext cx="3598381" cy="246221"/>
          </a:xfrm>
          <a:prstGeom prst="rect">
            <a:avLst/>
          </a:prstGeom>
          <a:noFill/>
        </p:spPr>
        <p:txBody>
          <a:bodyPr wrap="square" rtlCol="0">
            <a:spAutoFit/>
          </a:bodyPr>
          <a:lstStyle/>
          <a:p>
            <a:r>
              <a:rPr lang="en-US" sz="1000" dirty="0"/>
              <a:t>Image Source: AI generated on </a:t>
            </a:r>
            <a:r>
              <a:rPr lang="en-US" sz="1000" dirty="0" err="1"/>
              <a:t>MidJourney</a:t>
            </a:r>
            <a:r>
              <a:rPr lang="en-US" sz="1000" dirty="0"/>
              <a:t> on March 13, 2024</a:t>
            </a:r>
          </a:p>
        </p:txBody>
      </p:sp>
    </p:spTree>
    <p:extLst>
      <p:ext uri="{BB962C8B-B14F-4D97-AF65-F5344CB8AC3E}">
        <p14:creationId xmlns:p14="http://schemas.microsoft.com/office/powerpoint/2010/main" val="316804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F01C-8A7B-1CBD-661F-5A0C84B74BDE}"/>
              </a:ext>
            </a:extLst>
          </p:cNvPr>
          <p:cNvSpPr>
            <a:spLocks noGrp="1"/>
          </p:cNvSpPr>
          <p:nvPr>
            <p:ph type="title"/>
          </p:nvPr>
        </p:nvSpPr>
        <p:spPr/>
        <p:txBody>
          <a:bodyPr/>
          <a:lstStyle/>
          <a:p>
            <a:r>
              <a:rPr lang="en-US" dirty="0"/>
              <a:t>Reference Models</a:t>
            </a:r>
          </a:p>
        </p:txBody>
      </p:sp>
      <p:sp>
        <p:nvSpPr>
          <p:cNvPr id="4" name="Content Placeholder 3">
            <a:extLst>
              <a:ext uri="{FF2B5EF4-FFF2-40B4-BE49-F238E27FC236}">
                <a16:creationId xmlns:a16="http://schemas.microsoft.com/office/drawing/2014/main" id="{BB8106F9-DA5D-A13A-3C93-2BED48C52CDF}"/>
              </a:ext>
            </a:extLst>
          </p:cNvPr>
          <p:cNvSpPr>
            <a:spLocks noGrp="1"/>
          </p:cNvSpPr>
          <p:nvPr>
            <p:ph sz="half" idx="2"/>
          </p:nvPr>
        </p:nvSpPr>
        <p:spPr>
          <a:xfrm>
            <a:off x="7659584" y="2541319"/>
            <a:ext cx="4178964" cy="3004458"/>
          </a:xfrm>
        </p:spPr>
        <p:txBody>
          <a:bodyPr/>
          <a:lstStyle/>
          <a:p>
            <a:pPr marL="0" indent="0">
              <a:buNone/>
            </a:pPr>
            <a:r>
              <a:rPr lang="en-US" dirty="0"/>
              <a:t>Reference Models establish a frame of reference for more detailed information about the IACS environment. </a:t>
            </a:r>
          </a:p>
        </p:txBody>
      </p:sp>
      <p:sp>
        <p:nvSpPr>
          <p:cNvPr id="5" name="Date Placeholder 4">
            <a:extLst>
              <a:ext uri="{FF2B5EF4-FFF2-40B4-BE49-F238E27FC236}">
                <a16:creationId xmlns:a16="http://schemas.microsoft.com/office/drawing/2014/main" id="{983EC74E-137A-5660-F563-3E3EFB483FC2}"/>
              </a:ext>
            </a:extLst>
          </p:cNvPr>
          <p:cNvSpPr>
            <a:spLocks noGrp="1"/>
          </p:cNvSpPr>
          <p:nvPr>
            <p:ph type="dt" sz="half" idx="10"/>
          </p:nvPr>
        </p:nvSpPr>
        <p:spPr/>
        <p:txBody>
          <a:bodyPr/>
          <a:lstStyle/>
          <a:p>
            <a:fld id="{5F7E7128-452B-4A61-8A30-A5568090F538}" type="datetime1">
              <a:rPr lang="en-US" smtClean="0"/>
              <a:t>4/22/2024</a:t>
            </a:fld>
            <a:endParaRPr lang="en-US"/>
          </a:p>
        </p:txBody>
      </p:sp>
      <p:sp>
        <p:nvSpPr>
          <p:cNvPr id="6" name="Footer Placeholder 5">
            <a:extLst>
              <a:ext uri="{FF2B5EF4-FFF2-40B4-BE49-F238E27FC236}">
                <a16:creationId xmlns:a16="http://schemas.microsoft.com/office/drawing/2014/main" id="{D879262B-2B66-A881-0A84-0E8BD1ABB154}"/>
              </a:ext>
            </a:extLst>
          </p:cNvPr>
          <p:cNvSpPr>
            <a:spLocks noGrp="1"/>
          </p:cNvSpPr>
          <p:nvPr>
            <p:ph type="ftr" sz="quarter" idx="11"/>
          </p:nvPr>
        </p:nvSpPr>
        <p:spPr/>
        <p:txBody>
          <a:bodyPr/>
          <a:lstStyle/>
          <a:p>
            <a:r>
              <a:rPr lang="en-US"/>
              <a:t>© 2024 Cutaway Security, LLC. All Rights Reserved. | info@cutawaysecurity.com | cutawaysecurity.com</a:t>
            </a:r>
            <a:endParaRPr lang="en-US" dirty="0"/>
          </a:p>
        </p:txBody>
      </p:sp>
      <p:sp>
        <p:nvSpPr>
          <p:cNvPr id="7" name="Slide Number Placeholder 6">
            <a:extLst>
              <a:ext uri="{FF2B5EF4-FFF2-40B4-BE49-F238E27FC236}">
                <a16:creationId xmlns:a16="http://schemas.microsoft.com/office/drawing/2014/main" id="{CDFF9BA9-BEDF-142A-00E5-029485C7DB3D}"/>
              </a:ext>
            </a:extLst>
          </p:cNvPr>
          <p:cNvSpPr>
            <a:spLocks noGrp="1"/>
          </p:cNvSpPr>
          <p:nvPr>
            <p:ph type="sldNum" sz="quarter" idx="12"/>
          </p:nvPr>
        </p:nvSpPr>
        <p:spPr/>
        <p:txBody>
          <a:bodyPr/>
          <a:lstStyle/>
          <a:p>
            <a:fld id="{219B991C-F8FC-4046-80D3-DA3B811BD3E4}" type="slidenum">
              <a:rPr lang="en-US" smtClean="0"/>
              <a:t>9</a:t>
            </a:fld>
            <a:endParaRPr lang="en-US"/>
          </a:p>
        </p:txBody>
      </p:sp>
      <p:sp>
        <p:nvSpPr>
          <p:cNvPr id="8" name="TextBox 7">
            <a:extLst>
              <a:ext uri="{FF2B5EF4-FFF2-40B4-BE49-F238E27FC236}">
                <a16:creationId xmlns:a16="http://schemas.microsoft.com/office/drawing/2014/main" id="{802E566A-D72E-C4A7-007C-32A0E0645FED}"/>
              </a:ext>
            </a:extLst>
          </p:cNvPr>
          <p:cNvSpPr txBox="1"/>
          <p:nvPr/>
        </p:nvSpPr>
        <p:spPr>
          <a:xfrm>
            <a:off x="383049" y="5332994"/>
            <a:ext cx="4885150" cy="646331"/>
          </a:xfrm>
          <a:prstGeom prst="rect">
            <a:avLst/>
          </a:prstGeom>
          <a:noFill/>
        </p:spPr>
        <p:txBody>
          <a:bodyPr wrap="square" rtlCol="0">
            <a:spAutoFit/>
          </a:bodyPr>
          <a:lstStyle/>
          <a:p>
            <a:r>
              <a:rPr lang="en-US" b="1" u="sng" dirty="0"/>
              <a:t>NOTE</a:t>
            </a:r>
            <a:r>
              <a:rPr lang="en-US" dirty="0"/>
              <a:t>: The SANS ICS410 Reference Model is based on the ISA/IEC 62443 standards</a:t>
            </a:r>
          </a:p>
        </p:txBody>
      </p:sp>
      <p:pic>
        <p:nvPicPr>
          <p:cNvPr id="9" name="Picture 8" descr="A screen shot of a computer&#10;&#10;Description automatically generated">
            <a:extLst>
              <a:ext uri="{FF2B5EF4-FFF2-40B4-BE49-F238E27FC236}">
                <a16:creationId xmlns:a16="http://schemas.microsoft.com/office/drawing/2014/main" id="{3B00EDD3-3D89-BD40-DEB3-CFE6ED60C5D0}"/>
              </a:ext>
            </a:extLst>
          </p:cNvPr>
          <p:cNvPicPr>
            <a:picLocks noChangeAspect="1"/>
          </p:cNvPicPr>
          <p:nvPr/>
        </p:nvPicPr>
        <p:blipFill>
          <a:blip r:embed="rId2"/>
          <a:stretch>
            <a:fillRect/>
          </a:stretch>
        </p:blipFill>
        <p:spPr>
          <a:xfrm>
            <a:off x="353452" y="1878518"/>
            <a:ext cx="7018304" cy="3233809"/>
          </a:xfrm>
          <a:prstGeom prst="rect">
            <a:avLst/>
          </a:prstGeom>
          <a:ln>
            <a:solidFill>
              <a:schemeClr val="tx1"/>
            </a:solidFill>
          </a:ln>
        </p:spPr>
      </p:pic>
    </p:spTree>
    <p:extLst>
      <p:ext uri="{BB962C8B-B14F-4D97-AF65-F5344CB8AC3E}">
        <p14:creationId xmlns:p14="http://schemas.microsoft.com/office/powerpoint/2010/main" val="1683191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tSec_Presentation_Template" id="{AB8A3FE5-92E2-E14E-8A34-BA269889EE18}" vid="{7A0AFF98-17B2-2041-B43A-DD71A90047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3221</TotalTime>
  <Words>2546</Words>
  <Application>Microsoft Office PowerPoint</Application>
  <PresentationFormat>Widescreen</PresentationFormat>
  <Paragraphs>278</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Helvetica Light</vt:lpstr>
      <vt:lpstr>Trebuchet MS</vt:lpstr>
      <vt:lpstr>Office Theme</vt:lpstr>
      <vt:lpstr>Architecting Safety using Cybersecurity Requirements and Assessments</vt:lpstr>
      <vt:lpstr>Cutaway Security, LLC / Don C. Weber</vt:lpstr>
      <vt:lpstr>Agenda</vt:lpstr>
      <vt:lpstr>Safety and Protection Systems</vt:lpstr>
      <vt:lpstr>Traditional Safety System vs. Integrated Safety System</vt:lpstr>
      <vt:lpstr>The Cybersecurity Safety Challenge</vt:lpstr>
      <vt:lpstr>They Wrote a Book About This*</vt:lpstr>
      <vt:lpstr>Starting the Architecture Conversation</vt:lpstr>
      <vt:lpstr>Reference Models</vt:lpstr>
      <vt:lpstr>Reference Architectures</vt:lpstr>
      <vt:lpstr>Zone / Conduit Model</vt:lpstr>
      <vt:lpstr>ISA/IEC 62443-3-2 ZCR 3.3: Separate safety related assets</vt:lpstr>
      <vt:lpstr>ISA TR 84.00.09, Cybersecurity Related to the Functional Safety Lifecycle</vt:lpstr>
      <vt:lpstr>Risk Assessment Methodology</vt:lpstr>
      <vt:lpstr>Detailed Risk Assessment</vt:lpstr>
      <vt:lpstr>Starting the Assessment Conversation</vt:lpstr>
      <vt:lpstr>SUC Assessment Information</vt:lpstr>
      <vt:lpstr>ISA/IEC 62443 Seven Foundational Requirements</vt:lpstr>
      <vt:lpstr>SANS ICS 5 Critical Controls for ICS Cybersecurity</vt:lpstr>
      <vt:lpstr>Safety Cybersecurity Assessment Focuses</vt:lpstr>
      <vt:lpstr>Multipart Summary</vt:lpstr>
      <vt:lpstr>Outsourced Operations</vt:lpstr>
      <vt:lpstr>Quick Start vs Cybersecurity Program</vt:lpstr>
      <vt:lpstr>Incident Response</vt:lpstr>
      <vt:lpstr>Special Thank You To:  Gavin Dilworth (zDHD) CutSec Discord Beer-ISAC Other OT/IT/Infosec Professionals</vt:lpstr>
      <vt:lpstr>Don C. Weber - @cutaway info@cutawaysecurity.com https://www.cutawaysecurity.com https://www.linkedin.com/in/cutaway/ Cutaway Security Discord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Don Weber</dc:creator>
  <cp:lastModifiedBy>Don C. Weber</cp:lastModifiedBy>
  <cp:revision>1</cp:revision>
  <dcterms:created xsi:type="dcterms:W3CDTF">2019-08-16T13:14:02Z</dcterms:created>
  <dcterms:modified xsi:type="dcterms:W3CDTF">2024-04-22T14:46:31Z</dcterms:modified>
</cp:coreProperties>
</file>